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243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6CB9F0-20CC-40DB-9CE2-8DDDAF0B59DF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0C79D6-88C9-411B-83ED-2A39FF5DB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5730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D243E-63CD-4444-8FA7-2654E2692613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F3D6-0BCA-4D0C-9710-F34C3B593D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34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D243E-63CD-4444-8FA7-2654E2692613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F3D6-0BCA-4D0C-9710-F34C3B593D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653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D243E-63CD-4444-8FA7-2654E2692613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F3D6-0BCA-4D0C-9710-F34C3B593D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17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D243E-63CD-4444-8FA7-2654E2692613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F3D6-0BCA-4D0C-9710-F34C3B593D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065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D243E-63CD-4444-8FA7-2654E2692613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F3D6-0BCA-4D0C-9710-F34C3B593D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419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D243E-63CD-4444-8FA7-2654E2692613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F3D6-0BCA-4D0C-9710-F34C3B593D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710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D243E-63CD-4444-8FA7-2654E2692613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F3D6-0BCA-4D0C-9710-F34C3B593D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153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D243E-63CD-4444-8FA7-2654E2692613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F3D6-0BCA-4D0C-9710-F34C3B593D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551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D243E-63CD-4444-8FA7-2654E2692613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F3D6-0BCA-4D0C-9710-F34C3B593D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744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D243E-63CD-4444-8FA7-2654E2692613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F3D6-0BCA-4D0C-9710-F34C3B593D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025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D243E-63CD-4444-8FA7-2654E2692613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F3D6-0BCA-4D0C-9710-F34C3B593D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07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D243E-63CD-4444-8FA7-2654E2692613}" type="datetimeFigureOut">
              <a:rPr lang="en-US" smtClean="0"/>
              <a:pPr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FF3D6-0BCA-4D0C-9710-F34C3B593D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12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Floral Design Tools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Principles &amp; Elements of Floral Design</a:t>
            </a:r>
          </a:p>
          <a:p>
            <a:r>
              <a:rPr lang="en-US" dirty="0" smtClean="0"/>
              <a:t>Miss </a:t>
            </a:r>
            <a:r>
              <a:rPr lang="en-US" dirty="0" err="1" smtClean="0"/>
              <a:t>Prause</a:t>
            </a:r>
            <a:r>
              <a:rPr lang="en-US" smtClean="0"/>
              <a:t>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Greening pins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314" name="AutoShape 2" descr="data:image/jpeg;base64,/9j/4AAQSkZJRgABAQAAAQABAAD/2wBDAAkGBwgHBgkIBwgKCgkLDRYPDQwMDRsUFRAWIB0iIiAdHx8kKDQsJCYxJx8fLT0tMTU3Ojo6Iys/RD84QzQ5Ojf/2wBDAQoKCg0MDRoPDxo3JR8lNzc3Nzc3Nzc3Nzc3Nzc3Nzc3Nzc3Nzc3Nzc3Nzc3Nzc3Nzc3Nzc3Nzc3Nzc3Nzc3Nzf/wAARCACIAMADASIAAhEBAxEB/8QAGwAAAwEBAQEBAAAAAAAAAAAAAAQFAQIDBgf/xABFEAABAwMABAsEBQsDBQAAAAABAAIDBAUREiExQQYTIlFhcYGRobHBFBUyUiNCcrLRJDM0NVRigoOS4fAHJWNDU3Oi8f/EABYBAQEBAAAAAAAAAAAAAAAAAAABAv/EABgRAQEBAQEAAAAAAAAAAAAAAAABETFB/9oADAMBAAIRAxEAPwD9vQsRlZQOcGjJ2Dapzb5QOlkiZK57mfEWtOO9eV/lkMMdNC8tfO8NLhtaN5TVNRQxxBrQ5rdwz/mSia6orjSV2mKWZr3MOHM+s3rCbzlSK2zMne2SKR0UzTlsjTghTa60VkMUlULlVOlYC4ZfhurdjZhDX1KwuAxkgZ2Je3zmppIpSNbmrwuBzUU0Y+bPiB6lVdUAtygdKMIoQhLXCoNNSvkAy4DUgYyvOaohhOJXhvWcLY5Mwte4ay0OwpNvi9tmnq5sPzJoxgjOi0AbOtE0/Fc6KWdsDKmMyuGQzOCR0JrIU+rtkVTHoSdhG0dRSBsNQ9mhPc6l8bc6IDyCOjKGvoAco3KHYnz0tRNbqmZ8wjAfC9+t2jzE78YKtnZkorQhI2ioknpi6U5cHuBPankAhCMoDKFNus8kUlMI3YzIM9+PVUhsQcFB2bVuFw84aepREiTE96aBr4pvnn8fBWsKLZ2Okr6qodqyQ1o6Bn8VZPQiR0MJO7nFvn6WHyTYKQvTsUEgO/A8VS8eloaGW+IDZjPivKpOldIW41Abe3+yYt4xRQj9wZSxJdd8D6rQdnWi1TCEZQihS76S6BkY2veG/wCd6qFS7jiStpI94fn19ESn5ToxnGwBI2D9XsO8k5TlTkQuPQUpYRi2xDrRL1Swg7NiFhKNI1Z+T3ukkOrjMs/zvJVg6gpHCEcXHTzj/pztPfq9VXB02ZG8ZRIm2I4jqG80p81UUiznFZXM5pcjuCroQIQgoqTd8GopQf8Aus+8FWGxSbofyqlH/Iz74VXKJAla+QxU0sg+q0lNEhSb/LoUWBtc5o8cnyUK7sLC2kBdtdk+ipFeFBHxVLGzmaEwg5JUrhC7FEQNWk4BVlH4REcRGz5pAES8Uqbk07Bj6oSVLy7vUHXyQBr6s+qoMAbGG8wCRt7Qa2rk55CO4NHoqqmBqQjOpARQdilPHGXdmPqAn/O9U5DhpI5lLo8vuUztwbjvJ/BGafqjiF/UlLEf9vj7U1Wfor/snyS1jINvjI2a/NC9UULFqNJt/i421VA3hukOzWmLdJxtDBIN7QvSqj42CSM7HNIU7g3ITa2xnbE4sRPWW7k3eub8xDh3BWFIgOjfpx80bT4n8FWQjVhRhCKkXAZracnc9v3gq7RqCk1mPbYBjJ0x5qs0ok6zCg3zSmrqGnbsdLpOHQFdfsOFDjJqOEZO1sLcDr5/FRKuNGAB0LpZsGpARRhRb+C59JGNrps+H91aUa667pQN3OcT4hEvFcgYOdynWQl7Znn60j/vu/sqEnwk9CQ4PtxRNd82vv1+qop7kBCEacTHDT1KfaRpPnfzvx2AD1ym6p4bE87cNJ8EvaG4pwducnPajN6ZrcezSfZPklbCMWyLrPmmq39Fk+yUtYTm1xHnz5oXqgMIRhCjTHaxgqHYRxNXX05OpspcO3X6q6RqUGM8TwmljI5M0QcOvWPQKpXoHaPCNuo8qDyJ/FWgotZlvCCjd8zHtPe0q1uQgQdiEbioqTUDNdTn/kHkVVGxSZj/ALnTDdpH7rlXCJOuHkAFReD2ZqmsqiPjfgeY8CFRucpio53N+INOEvwejLLazO1zi49+B4AIioNizehGUVpUSr5fCKlbubEXeJ/BWiVFZ9Jwjc75IgPM+qCnVv0KaQ8zSfBeFkGLdH1ei28O0LbUOGoiN3ku7U3QoYhnOpEN5QhYTnUikrm/FLIDtxheltZoUkbTuaEndyeK4vOTI8NGOY6vVUYNTMInriu1Ukp/cPkleD36ohzt1+aar/0Kb7DvJL2IYtkQHO77yL6oZW5WLUVih3fEF3oZ/mJjPb/8VxQ+FDPyOOXfHK056zj1RK27ksudteN8jmntb/ZWwVBvrwWUFRsxMx3eD+Kut1gdSJG6lhWrh55JRpIm/XFK3dlx/wDU/irQ2KI7lXum6GuPhhW9yJEXhNMYrdhup75A0Hx9FRoohDSRMG5gHguK+3w14hFQ3SETw8DJGsBNDwQ9aEIWoOSoltcJL9XAEEsOCBu1NVpySt9sp6Coq54WHjauTjJXEkknAA7AAiV63GMyUczAPiYR4JXg3VMqLTCQ7JaNFwO5w1Ed6pOGWkHZ0qNPZKd00kkNTJA57tJwilLcnnIVU9drgygo3znDngHi484L3bgFPprlchBGauhZxhALxA8EDo1kLyg4NW6KvFdMTPUNGGySvyW9SstjgAGMDHMcoiYJJ6ythc6B8UMQLzpkZc7BwO/XzK1CMMC828U3mA5l0Jox9cIPK5DNFPj5D5Lysn6tj63feK9aqSGWCSMyhoe0tznZleVA+lo6WOATtdoDGSdZ5yovp9CXNdSga52d65NxpP2hneim1Nv0BqLXUxbzGcDpXt7yo849oj/qCBWUtSXRRzxufjWwOGe5EqFWTe2cFYqqIcYWNEgDdedE51d2Fet9Syro6eoicCx7A4EdIXnRW2npLfFQwMDYI26LW8wU5lvuFCdC31UbYd0ckeQ3oBGMBBbmnigifLM9rI2DLnPOAB0pGG8W6qiElPWQvY4ai12cqV7jqqyd0l4qzUN0sshAxGzs39qp+66ZwaHxMc0DGNAakC9G9tVdzJGQWxR6OkNmTu8FcGsBK0tLFTsDYmNaBuaMBMoQIOxc529a3cgAdqAckjegIwgUuENVK1ns8/FFpORgEOSfsVc4ZkrMO6GN9VWxrW9iCR7sqCOVXS56GsHotFql31tT2OA8gq2BzLcBBJNpJ+Kpqj/Ocs9zRH4nzu+1K4+qr4CwtQSvc1MRymvd9p5Pqhllogf0dpKrIxlBMFmo859li/pXfuqk/Zov6Qn9hwusIJ/u6l/Z4/6Qt93Ux2QR5+ynsIwgTNBBo/mIx1BQ73S0tHCa5scUMsTm/TYDcAnGs82xfUEal8n/AKj0U1bwTuFJSs056iLi42ZxpOJ1Ij6mB2nG12zIBXeOdeNKSYGOB1FoPgvYFFYWgrNFdko1FByBhblG9GEGbyjKMrkbUR1lYdaMhYUV0EHYuco6wg7B1IyuHOaBrcO9cOqIGDlTMH8SD2RlJyXShiHLqYx2pV/CC2tPIn0z+40u8kFbK1Rvf8TvzVNUv/lkeaHXarf+atkh6XPaETVgoCiGtur9lNCzrfn0Rm7vH56FnUwlFW8oyBvChijuL/juL/4GALoWmR+qWsqXj/yY8kTVh0rGjlOA7VB4TVkMtIKeMcdK5w0WNGded/cmWWOk2ujc8/vvLvVNU9ughOWRMb1AIGaVpZTxMO0MAPcvRAGpbhFCEIyijCAEZWZKI51rCChCIMLcIQikLnDVytaKao4nB1kNzkJH2CvePpLhL1MYAhCDn3HpH6SpqXfzCPJesdgpNroy7n0iTlCETDMdoo4xyKdg/hTDKSJvwsaOxCEXHo2FoGoLoRBCEHWgEaOChCDQzG8rQMIQg1o1I2IQqNCEIUAsJQhFBWIQiP/Z"/>
          <p:cNvSpPr>
            <a:spLocks noChangeAspect="1" noChangeArrowheads="1"/>
          </p:cNvSpPr>
          <p:nvPr/>
        </p:nvSpPr>
        <p:spPr bwMode="auto">
          <a:xfrm>
            <a:off x="63500" y="-622300"/>
            <a:ext cx="1800225" cy="1276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6" name="Picture 4" descr="http://www.craftconn.com/images/n11pa6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00200"/>
            <a:ext cx="6657975" cy="471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Floral Tape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554" name="AutoShape 2" descr="data:image/jpeg;base64,/9j/4AAQSkZJRgABAQAAAQABAAD/2wBDAAkGBwgHBgkIBwgKCgkLDRYPDQwMDRsUFRAWIB0iIiAdHx8kKDQsJCYxJx8fLT0tMTU3Ojo6Iys/RD84QzQ5Ojf/2wBDAQoKCg0MDRoPDxo3JR8lNzc3Nzc3Nzc3Nzc3Nzc3Nzc3Nzc3Nzc3Nzc3Nzc3Nzc3Nzc3Nzc3Nzc3Nzc3Nzc3Nzf/wAARCACWAIIDASIAAhEBAxEB/8QAHAAAAgMBAQEBAAAAAAAAAAAABQYABAcDAgEI/8QAQRAAAgEDAQUGBAMGBQEJAAAAAQIDAAQRBQYSITFBEyJRYXGRFDKBoQdSsSMzQmLB4RUkQ9HwchZEY4KissLS8f/EABoBAAIDAQEAAAAAAAAAAAAAAAECAAMEBQb/xAAlEQACAgICAQQCAwAAAAAAAAAAAQIRAyESMQQFEyJBUZEUIzL/2gAMAwEAAhEDEQA/ANQU5rqtcjhFLMcADJJ6UlbQa3Nfu0NuxS0HDA4GT18vKpKVCSmooaL3aXSbJiklz2ki80hG8ffl96ojbzSg2DbXoHj2af8A2rO9RvbPTwBdzBGxwjUZc/TpVGx1mw1C6Frbx3HaEEhmIxgUnzeyv3J1Zrkm2ehpatP8RIxH+kIjvk+AB4fel+5/Ehg/+V0reTxmmwfYA/rSpNByAXjywKBXuuWVteixt4ZL68L7m5GcJvflB5k0ysz+7lm/iafpu37XUm7PpRVQOLRTBse4FdLnaW/mZhbpHCmcDA3iPUnhn6UC0y2ePT7cywCCWRFeSPOdxmGSM+Q4V81bULbS7N7m5bciThw5k9APM1knknKXGLCp5KpsKx6vqo/74T5FFP8ASr1ttBdJgXMKyryJXut7cj9qy6z2xu9Vvxa6XBE8rAskRbiwHEgZIyfKjWkbSyXOpQ6Xe2bw3U0gjjUqeLE49aKhlj9jf2R2ahbX1vdxGSJzw5qRxBrw12p+VCRXKO1WGMQxjurwOf4j1NU9S1K1sMLMwZzyXPGrlOTWyPLJhAXIPzRkV7DK/FSKXYtoLV3w0ZUHkc0Vt5UlQPE28p96iyNEjlkuy0wrkwrrneHHnXN6uUk1ZqjJSVo8VKlSiMV9qb02+mmJD35zu/Tmf+edJQl7OOWbAPZRNLunqQMimPbGN5LCKdTwik7w8iMZ98Unx3axy5kXfiIKun5lPA/aqpP5bM+T/QppYT6hcGe4DyzSN16mmKx0RtFureW6RY3uY3CDHHC7uf1pv2S0u0e4aaJ45QPk8QPMdDRHb3RjdaNHewA9vYEyAKfmQ43x7Afena0Nl3jaiKDOXkCIwDNvBD/Njh98VkFnAy3lsJMpmVAehHeFaK10JFEsTEqcFWH2oHq+km9umvdPCmdhvS2wIBL/AJk6HJ4leYOcZpb1Rm8fIo3E1ZJRLbxyDjkClTb+BrjTbbClolvFEwHRWVlB9+HqRVzZ/VGkto4rlGikZQ27ICpB6gg0SmKMpDqrxtwYNyI8D+uawY58ZbCvi7MZfTbuwn7WFiJIXyjrzBB4GtO/DaQ6ptfZ3F0oYwwSTKW5hsBf/kaE6lod3C0ktsj3kJycouZFz+ZRx+oyPTlV/wDD74iy2gtpTbyhSGjfKHuq3j4dK23atFscjkmjXpFwzfWsou9avdL/ABB1MykvA5Eaqw4KN0EEff3rVw4kBIPHrSZtxs295MNUs4zJMihZUAyWA5Eeg5+WKru+hIdgbUdWW7JbsUBx0GDRrY66+JDoCe7wKnoaVbeFiACDnHKm7Y/T2gve0Gf2iEMPTlTuG7LskU1Yykbp41WE69s8THDA8KuzYMjEcs8KA6lKYtTQj8gzRxunRXgfyoKVK5hwQDmpVxqPl1Cl1bSwSDKSIVP1FZFczTabdTWeqjspYX3Q5HdcdGHkQR9c1r2aAbX6FY6vZ5umSORR3ZGOCPrVc0mgcOehC+IkUiSCV0PMNG2PuK8XWp6jPGY5b+7dCMFGmYgj0zQG40q5hkZbS+yoPBskA+1V3s9Wxg3ZI8nNU2vyWv07yEr4ujpHePpFw0DEvbMd5QDxQk9KumeK6QPC4dTxx/uOlX9L/DvXdSjRryQWkBG8puGOT5hBk++KYIfwmtY48yaxctLjg0UIjAPocn70+qKpenzntLYmG/ureUOZHcDxYkj0pv0jXoL6NVkkVJCOTcmqjefhlqiBvh9eWXA7iyRFST7n3pXs9C2jg1EWQ067lumGexVN4eu8OGPPOKz5McXtPYH4eSC+aNGlzzUsp5jrih9zNcyq6PdSFG4FTI5HtXbTNkttfhgfhYbf/wAO4ulz/wCneqvqmzm3FpH2h0+3nU8/hZVdl9QcH2zWRTt1a/ZT7Mhi2f2lZEitrp/8yg3Qzf6oH9f/ANpys7+G8QFGw45qelYNaxX93dKLuSRSj/uyCpUjxHQ0+2Wom3Udq2cfxda1QWSKtbJ7LSHybT7OeTtJrWJn/Nu4PuME12ijSFCsMaouMHdGCfqeNLFptEsq7sHxE+Oe5A7/AHAqnqm2PwwMYt5VkPyh4WXj/wCfhVqk2Jxm9DbczxwxNJM6qg5sTw9B4mlieY3FyZT/ABNw9OlL8F7faxeC4vpCyx/u4x8q/wB6PWke/Kgxwq+Ea2X48fHbDSnuj0qV7HKpVhYBNoNdFkjW9myNc4wSSO7/AHpEup57nL3ErSSHgSzE1XaQyzSSGUuW4ljnJq9eXY0qNYYlD3rKCzEZ7MHlgePXyrK28jPRRjj8OCrbKi6ZeyJvJbOV8QlOmyOzC2Cpf6jGDeMcxRsM9iPE/wAx+1KOzsN5q+0Ft8bPI0SN20gJzvBSOB8icA+RrVC5JJzz50PbimR+XlyxrpHt5EiUu7BV5s7HnQe42r0yBinb7+OoGaSfxR2iube7i0y0yqGPfZunPl5/3FJGmateWUkxZy6SpusG44xxBHhUab6MzyV0b5omo2etyOtq5PZgF+HyjpTDGqQpuRKFXwHWlzYHSTpGzFr2wPxV2ouZ97mGYDC/QYHrnxoprGoLp2nz3TgkRrkAcya42fM8k+KejJkySyOkXZLiOLjIwX1r5FdQTHCSqxPnWSya7d3l0Zbs/sjkkA8RVT/tJJZXRxvGLPzqeI+lT+M3EOTBLG6ka3quz9nq65uIgJgMJKvB1+vX0NVdI2WsNMQPchLq5ycvIuVXwwvL68a6bG6lNqWkNduQ0e9uRsOvj/z1olPIBkscKvOuh4GGUINyen0jJk7o9GYgAKMKOA415d+0QrKgdDzDDIpX1C+nuMukyxw9MHOaCRa40M4TtyGz14A1tc0heNjXdbP2L5kso1t5D0X5D9On0qrb2TWzEOCGHOrekamLxcNwcDn41fuE7SM8O8ORp4yTFB+RUqbw8RUqwhj2mFDfQK/ymVAfer1xYzXGp3DMDvtK3DHnQFDjqePDI6U87OahZ6hdxvcSxx3mMOjHAlb8ynrnHEcway4ZLpnoPUcU3FTjui9o2jR6WyXLnMhwp8gTR93IPOvl5btNbOijvEd0+fSh9leC5iZWyJojuyKeYIp59mXw3yhTEf8AE+xb46yu9wmORWUv0DDHD24+9J3YpgB/lLAH6mtnvre3vbWS1vYhJbyDvKTjiORB6EeNIWr7DXZHZ6Ze28sW9kid+ykA/wDafXI9BVTts10oQlo24sAiBflVcD6UF2qga60O4jTmMNjyBr1o9481pElwqrMY1LKrhhvY4gEc+NXWYcjxB5g9a8zCbxzV/Ry18Jp/gzA2W6p9KCC2BTB40/7Q6XLb2VxLZxtKhUgKilmTPiB086UIo+AGeuK7mOUZK4mvysqyJNGl/hzEsGxtnGgPGSZj6mRqMX6M9pOqfMUOPXFANh5ZINJeGRGCLJlWI4EHn9/1pmPEcDz5GtmN8oUcqepGU3801pIIQT2bLkChksRmU5ps2z0ieK9W8RM2hG7vDjuHJ5+FAo4CRiq/HhOGJRl2h7XaDGwtw73UlrKxZkXeUnqv9v60/OMA+IpR2P04rqglxyiIP1xThcHukj6VfGNdFcuwe1nEzFt5hk5xUruOI51Ke2KYNqdubG9lgbgAe6T1FVGPDDDh4GnPajS1u07RRk440kT2t1AT2b5HgeNUzw70dzx/UlxSyF1dQvFTcS9uQvLdFy4HtmppetXGj33aly8THLHJO7458aDu98OHZrnxwK5/A6perxDBD14KKEccr2Nn87x+Px7Nestbsb6JXWZY3YZwTwNepgWw0fEHkVPOsiWz1TTwOzkbd/LvBh7V3i1vV4B3XKgeGQPamljKMfnQrao09b6SwxMAxUHJbPy/2pn0zVbfU0xGQswGWj/28awqfWdUuUKyXMu6eYDYq3oOp39pMql2eMcQd4hl9DXL8r07m+cOyrPmhkdxN13ip7pwfauFxIpO+0MLP+ZolJ98UoWe2rQpi/VJhjgWO63v1qydttGZP2pmjbwDBh+tcl4fIg6SZToPNdyZ3pGYqOmcDFdtO162EvYTSgJnuuf4T4HwrONU/ES2iDJp9qJJM4Dyud3250GsNburm8lu765AaQDu43UAHLA5V1fTcPkYm3NUn+yqfFn6BykkfHDKw9QR/Wh0mz+lu5cWwQ+EblR7cqQdH2rubKNVR1lg/Kx3h9CKYbfbmwZf26sjdd1gRXaKaY021vb2cbLbxhA3Mgkk/WuN3OiI0krBYkGWJPKla9/EHSoV/ZrLM/RRj+lLF1tDf6/cL2wENspyIUPAnxJ6molZKYfk2kuDIxjRQhJ3QfCpQUcqlPSIFnUOpUjNBdQ0mNw0gwoHEk8BRvDeFLO1GpnfNhC+CuDLgZznkP61GwXQHJhVsoCfyjHE+flUaSaQnvHHUJ0+tVoN6RwuC0jHrwyf9q9zXYRty0RZnHzSuuRn+RTwA8zxpUrFtsjISfnOf+sVXkHHvKD9ONWV1DUscXyPBlBHtXsdnf8A7PshDd/whOCSHw8j9qjQaYN3FDeINFrC04byLnzoSrEH9c+NNOyU0cyPbSYLx8V81/t/tSpbodSAepoyAkqeHQUuSQXNxJjcKjyp21aaKa4fs8biHC+fnVGGEzyLFGO+3PyoqJHJ0L9vpoh70vE+Fdnyo4cvrRia6sLZisEPxso4GRyQmeuB1+tcf8RjbhPpVoy+KR7p9wafiKmAS0sUhktnaNzz3TwPqOtXLKf4l9y5UCToejURk0+1u4GuNMLEqN6SB+LKPEeI+9UUVCBwHClaoKYVt7ZVI4cRRzT4hGmcUK0dviBuk7zoOOetMVvCcCmSC2falWxFUo0AIllVCzHAA41l9xcvdTyTvnMjF/etDvHPw8qjqhA9qzGNiQBnpSSAwlbqRp8r/wAUriBPJQMt+oFWbS3IwFHGvWlItzpi44mGds+W8Bj9DTFodijKZHXrwpvoEfyUoNKmkAJrxd6NLGN5BhhxB8DTXGgzhRXoRb7gEZJoD2ZprsZt9Vc7oHbIsu6P4Sw4/fNV7W7lsrqOWBsOSVOfAjB/pXfam7S72guzCwaKJhCjKeBCjB++9QqWXvw+LSY+xpPsVBB5u6M86vW+f8MZgcNcyGPP8gwW9yR7UDkkwPaj2jILrRU3T3rad1bPg4BB+xH0p4kPkVrEFA3BXT4FZPljohaWBmk3eGBRqHTzEgxjGKlDWKMdjPZ3KXMCkMrA8OtD9ooEsNYkihXdilRZowOSq3T6EEVoBtw3BlBpF27cDX44wMGO0iQjwOWOPZhR+gPs57O3Ij1SPPJwUNaNbxxOgZTWV6Mx/wARt+Gf2g/WtL0+UDKE1EQIdkv5qlfM+dSiQpTMSKze9h+Cv5YDyRu75g8RWjy86VtpNONwguYhmWPh/wBS+FIwUCtK1E6dcl2QyQSjdlTOMr4j+YdK0TQZrO8tM2N1HMMZ3flceqniKykMQSpB9CK9DdDBlYqw5HqPQ1FKgG0dmYYy8uI0HNpG3QPXNJ20+2FvFBJa6JOtxcuCrXUf7uIdd0/xN5jgKRpmeb99M8gByA7Fse9eO6OQzUciHlVESAAYXoKjQvMoZBgLxHrXa3t5bl8KDu9WxRmK1KJuhAABjFAZIBFg6g9CKtaJqx0u8LyIZLeUbk0YOCVz8w/mHMe3WvWoabNbx9vuEwsTyHymhUp44xnzop0Rms6J2NzAZ7OaO4ib5XXp5EdD5USVHB4qeHgKxa1u7qxl7WyuJ4H8YnK+/j9aIPtZtCy7h1WbwyEQH3xTpoGzSda1e00i1M92e9/pw5w8p8APDzrKLu6mvbua8uW3ppnLuRyz0A8hwH0rg8kk8pluJXlkYYaSVyzH6mvSqWICj6UGyBbZyIy6nE3SMlz/AM+tPsYCyqwOM0saBa/CIjOO9JzPh5UzxqGA72MUEMEhy+apVcE4HfqUbISQ8eIzVYRLNFIOVSpSkFPUtNV7hirbrZ6ChF3ay2p70gIPhUqUoZIrBnLBBjJPWicGnLkPO2+fyjlUqURUG7SAKvdAA6CrlrbmSUglQMZqVKNDsvpYi4s5onK7p8qRdS0k27PuSLhTxGP0qVKBAOy8yCa54z41KlEQ9qmSB40d0uxSMo8mGc+1SpUChkIRGRAvCjUSKI1yM1KlFBZ1G5j5BUqVKgT/2Q=="/>
          <p:cNvSpPr>
            <a:spLocks noChangeAspect="1" noChangeArrowheads="1"/>
          </p:cNvSpPr>
          <p:nvPr/>
        </p:nvSpPr>
        <p:spPr bwMode="auto">
          <a:xfrm>
            <a:off x="63500" y="-630238"/>
            <a:ext cx="1123950" cy="1295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56" name="Picture 4" descr="http://1.bp.blogspot.com/-gXS6eIx-KiE/TyJkrBWCOxI/AAAAAAAAALs/DlYeYcamTsY/s1600/FloralTape+-+Various+Colou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76400"/>
            <a:ext cx="4200525" cy="4848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Pick Machine and Metal Picks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578" name="AutoShape 2" descr="data:image/jpeg;base64,/9j/4AAQSkZJRgABAQAAAQABAAD/2wBDAAkGBwgHBgkIBwgKCgkLDRYPDQwMDRsUFRAWIB0iIiAdHx8kKDQsJCYxJx8fLT0tMTU3Ojo6Iys/RD84QzQ5Ojf/2wBDAQoKCg0MDRoPDxo3JR8lNzc3Nzc3Nzc3Nzc3Nzc3Nzc3Nzc3Nzc3Nzc3Nzc3Nzc3Nzc3Nzc3Nzc3Nzc3Nzc3Nzf/wAARCACcAH0DASIAAhEBAxEB/8QAGwABAAIDAQEAAAAAAAAAAAAAAAQFAQMGAgf/xAA5EAABAwMCAggEBAQHAAAAAAABAAIDBAUREiEGMRMUQVFhcYGhIjKCkQdCYsEjNENSU3KSsbLC8f/EABYBAQEBAAAAAAAAAAAAAAAAAAABAv/EABcRAQEBAQAAAAAAAAAAAAAAAAABMUH/2gAMAwEAAhEDEQA/APuKIiAiIgIiICLBIAyTgLw2eJ3yyNP1BBsRYJ2UR9whZI5mSSw6XEDYFBMRaqadlTCyaI5jkaHNOMZBW1AREQEREBERAREQEREEevpY66jmpJi7opoyx+k4OCMbFcbW2G+0joCJWXelgmbI6NobBUPa0bN/sec4P5F3SwQCg4viDjWC32StqaQPFdCAOqVUZjkaSdOrSd3NB3yMg961WB1ZU8P27r+ttdVQs6YuGCXv5kjsO5OOxXfFNNT1goYZ4GSObUCZhc0HRo3z98D1WKKPpa0OPyxM1Z/Udh7ZWa1MbLneaCyNgbWvkiY/4WlkL3hoGN3FoOkbjc4Ck2u80N0hEturaerjP5oJWv8A9ipNOwiWR7nAl2AB3Af+lQLjwvZa+oFVPb4W1bRhtVCOjmb5Pbh3urIlq3a8O5L0q+2WxlvMhFTVVDpMZdUSl5AHIDu5nz7VYKoIiICIiAiIgLBOFleJWCRjmHOHAg4OEGOlZkjU3I7Mr2Tsvmt14X4lopYHxzRX+3087ZhBKRBU4byGrGh/rjkN+1W1Rx9bYbfWPlM1HcYIXvFvrozHK5wHJoOz9+1pOexBcXF/S17/AO2JugeZwT+32Wy3gsonztbl0xL2gnGRyaM+OPdUVpkrqizUj7ljr9S0dLhuMOce7wB9l0uwqIKdgw0DVj9Ldh7kLPWlE678Q0MgNz4bdPD/AI9sqWy6PNj9Lv8ATnkpNDxrYar4RcGRTBzWOp6lroZmuccAGNwDskkAYC6TGy1SU0EsrJZYY3yRnLHuYCW+R7FpltBysphEBERAREQEREBQau60lJUCnmlAmc3WIwRktzjOPNTlScS8LWjiWOFt2pTI+BxdDMyRzJIieelzSD2Dblsgl2m7UV4pjUUEvSRNkdGSWlvxNJBG/iCofEtLQVkVLHW0kM8jZhJCXtBMTm76gezH7rmjaOK+EIHixSR8QW1pLm0VWRFUR9p0yjZ++fmGVostZWX68zXqopKmhhji6rFS1Oz2uBy84G2PHmVFdRRRmWuDnbiFpcfM7D/srSng01cs735LmNY0dwBJP3J9gq+3ltPQzVZGdeZBjuGzR6491Sy3TjG26JK7huluELt3m2VeJIvDQ8DVjlsRlFrthyRcdR/iHYZCIquaooavYCkrad8UriTgBoI+I57iV2DeSrLKIiAiIgIiICIiAiIg8uxjfkudqnumkkc3OuR2lh8zgK7uEvR0zz2kYHqqeiZ0lazI+GMF5x38h+59FK1EioY3pKGgj+R7g8j9EeD/AMtA9VcYyN1U2/NRd62c/LAG00Z8ca3kepaPpVukZrW+CN72vfGxzm/K4tBI8ivYGFlFQREQEREBERAREQERYPJBWXeX4mRg7jcqJTTw0FuqrhVPa2FgdK97jsGMHP2J9VquErpJZi0/G52lnnnAWm8RdcqrZw/CA6B5E9Xz/l48Yb9T9IweYDllrIuOHqeWntFOKgETyAzTAn87yXOHoSR6KyWG8llaZEREBERAREQEREBERAXlxw0nuGV6UK5VDomNazm/IJ7ggqaVnTV0faG5lPnyHvv6KVZbbJBcLlX1b2ST1coazT/ThYMMZn1c4+LyoraqC222uutU4iCJpeTjfQwcgPE6vuFK4TpKmls0Tq8u65UudU1DXP1aHyHUWg9zc6R4BSLVyiIqgiIgIiICIiAiIgIiIBVLe5S2QBu7ms2HiTt7q4e8MaS44A5kqjeW1d1YWHLW/wAQ+Q5e59lKsVl3pzX3a08PMGaaHFbWHvZER0bfqkwfJh712AVJb7ianiS4UMUTOio6eLpJRzEj9TtHo3ScfqHerxIlERFQREQEREBERAREQEREEa4nFFN/lwuenuVLZLRcr1WHEMDT5uDdsDxLiQry8SdFQSuxk7YHec8lxFZTHiTiu32FuH2yx6Kq4HslqMHRH6H4iD4KXVdDwFRVtPY+uXdobcrjK6rqQPyl3ys+lga30XSLAGyyqgiIgIiICIiAiIgIiICIiDmPxBkvcFibPw5SNq6yGdkhhcAdTBnO2RnGxwD9+Sfh/YpLJw/F1wl9yrXGrrpHc3TP3cD5cvRdMRlZQEREBERAREQEREBERB//2Q=="/>
          <p:cNvSpPr>
            <a:spLocks noChangeAspect="1" noChangeArrowheads="1"/>
          </p:cNvSpPr>
          <p:nvPr/>
        </p:nvSpPr>
        <p:spPr bwMode="auto">
          <a:xfrm>
            <a:off x="63500" y="-706438"/>
            <a:ext cx="1162050" cy="1447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580" name="Picture 4" descr="http://www.gaaged.org/Practice%20Exams/Floral_Design_Tool_ID/images/Pick%20Mach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39022"/>
            <a:ext cx="4267200" cy="4618978"/>
          </a:xfrm>
          <a:prstGeom prst="rect">
            <a:avLst/>
          </a:prstGeom>
          <a:noFill/>
        </p:spPr>
      </p:pic>
      <p:pic>
        <p:nvPicPr>
          <p:cNvPr id="24582" name="Picture 6" descr="http://www.gaaged.org/Practice%20Exams/Floral_Design_Tool_ID/images/Metal%20Pi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2345" y="2209800"/>
            <a:ext cx="3006755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Nosegay Holder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602" name="AutoShape 2" descr="data:image/jpeg;base64,/9j/4AAQSkZJRgABAQAAAQABAAD/2wCEAAkGBhQPDw8PEBQPDxAPDw8PDw8QDw8UDw0PFBAVFBQQFBUXHCYeFxkjGRQUHy8gIycpLCwsFR4xNTAqNSYrLCkBCQoKDgwOFw8PFywcHBwpKSkpLCwpKSksKSkpKSksKSksKSksLCkpLCksLCwpKSkpKSkpKSkpKSwsKSkpKSwpKf/AABEIAQIAwwMBIgACEQEDEQH/xAAbAAACAgMBAAAAAAAAAAAAAAABAgADBAUGB//EAD8QAAICAQIDBQUGBAQFBQAAAAECABEDBBIFITEGE0FRYSIycYGRB0JSobHBFCNy8DNigpIVU8LS4SRjsrPR/8QAGAEBAQEBAQAAAAAAAAAAAAAAAAECAwT/xAAfEQEBAAMAAgIDAAAAAAAAAAAAAQIRMRIhQVEDImH/2gAMAwEAAhEDEQA/ANuVgKy4rFKzs86kiVlZeRFKwKSsQiXERSsCgiIVlzLFKyikrBUYaZybD4/RCp/WafWaLW79tEg2R3RAWh+cm58rptagInM4+/Zgq5WUkkW+QhQR4G/XlKtVn1fPcxQA7fBQTddR6+Mnnj9r436dVtgqcbpOF63K9Yxne/vDISvza6E6rhvY/XgqXyIq/eVn3n4dP3jyh41fUFS3iXZnOgLd/jFdFtlv8pi6HFkVP5rB2vwFUPK/GWXaWaWVJUsqDbKySpKj1JUBKgqPUNSBKgqWbYKlCVDGqSVHQkRSJZUUiZbVVFIlxErIgVlYpEsIgIhFBWKRLiIhECrbNtwoh1YNRKixflNbtmTw3LsyC/db2W+BkrU6r4kqMG5st8mbH7J59LaaatLiBXNnAVix25HFi+e0fe2/3c2ur03dDMh3AFDRJJut1c/9X5TyHi+gyLmf2crW3JirEt8xOOTrHuPZrVaPUEY9PlxM6g0E5ZApqwAfDl5Tp9dgXBjBPoLPUzxr7J+zuV9dizNjzJjxbmLkMilqoLZ69ek9Z7VP7K37q8zz6V0jErk+MZg2Q10H6zA2y1zZJ8zcWp3jhVe2DbLagqVFdSVHqSoCVJUfbJUBKk2x9sNQK6kj1JKN/UWo9QVMNqiIpWWkRSIFREUiWERalRWRFqW1FIgVEQVLCIpEIZtWFR2yk7MeNnPLcaUWQPlOTy9tcOF/ZzOVIVqXGX5HmBzIA5TpNVg348uP/mYsif7kIniGwjkf76TlnHXB7lwjt9pMmJ3GfLjbEF3KcZVnLttUDnXWhLNXxFs3ViVuwD+88W4VgLZUUfey4VPX8V/sZ7DjSgB6CXCJnS1BtlhEFTq5kqCpZUm2EVbYaj7ZKgJUlR9sm2AlSbY+2HbAr2ySzbJKjdERSI5ikTDoUiKRHMUiAhEUiOYCIFZEUiWERSJUIRFqWEQVAReRHxH6zxPjGn7vPmT8OXKv0yMP0ntpE8n7c6bu9dn/AM2Qv8nRH/6jMZt4E7IYt2pQf+6D/txP/wB09V2zzn7P9PecHyOQ/kg/eek1LhxM+q6k2yyoKm2FdSbY9SVCE2ybY9Q1Ar2ybZZtk2wK9sO2PthqEV7YY+2SUbQwVGgMw6kMBjGAwEMUxzFMISAx6ikQFqLUeoKhCVPPPtL09ZA9c2GE35+w6H/4CejVOM+0oA4cf4gVr1Xc/O/mfymc+NY9J9nekrB3lUScvPzG8D/pnY1NL2LStDp652mQkgclPf5PZ9TN7UuHEy6rqSo9QVNMkqSo9SVASpKj1JUIWpKj1DUBNslSypNsBKkj7ZJRnmLUeKZl0KYpjmKRAUxSI0BgLBUaoKhC1BUeoKgLU477SUH8Oh8d1Dr+IcvzM7KpyPbjDqcmzFiCPhJXIUJpndQygXy6by1X1+EzlxrHrb9lUrQaReYIw7iD1G52P05zaVNV2f0GqTHhOqOEKmI4sWLGSXRe8LjefGtxA5mbepceJl0tQVHqSppklSVHqSoCbYdsbbDtgJUO2OBDUBNsNR9sm2Am2SWbZIGSYIYCJGimKY5EBEBCIKjGAwFqCoMuVUFsVUebEAfUzmO0PbpNNS4171j94khAPA+sDp6kqcjwftVnz48ufbp3x4VLPjGRMb+ht26X8TMXs32q1mozMXxFsJs+xiO1APJ/GNmnb1NZ2mU/wepKnawxMysDRUgg2D4dJtZqu1JrR6jmVGymKgEhSQCQJLwnWZoWJxYiSSTixkknmbQc5fUxNNqVx6bEX3AjGg2jG7CgoAbcoIo9edS3Sa7HmUNjZXB6V1+h5+ESwsXVJUapKlQtSVHqSoCVCBGqGoC1DUaodsBah2x9slQE2ySzbJCHgjGAw0UiCMYJAhmu45xcaXEz8i55Y0/E3r6CbIzzviCNn1uZcxdMffbN9Gsabto5eIrnygYXEdDqsuI6zMMrYiwU5ShKIG/CvkB4Cc4+Z8rOgdmRh3KHKqAhObJRJOy2UD2T8533aDtTlx6bNoq7/TZExrhZEZFxt7WwYwfeBq/PwNHlOf0/dZdCqphf+ORiu84y6ZcbGgAb9kgX+UzbtqTTnNBw40H2hzW4Bx7J2rvIINXyBsek7fsWNRhDZczZzpjjRcSM52l9vREv3ApPPpyHlMrsl2AfPqj/ABDPjxKq5xp3UbnQmlJ8Ku/7ubXtvxDJpdKGQY+80+dsf+GNoRX2qwXw6r9Zi/xqNvotScvIJkT+sD9jMbthiVeH6q7s4X8q+M4zg/b7VsNUxygd0qlQuPGopsgF1VHkes6/taS+g1Nkm8Kj6lblltTUjP0S1ixDyx4xy/oEr1XC8eX3lo9dykq9+BsfvMnTgbErpsWvhtFS3Eu5ggrcQTRIFAeJJ6D1M38MMLGWXKUYqyvubHQIOPbVoeZsc+syqlPclXyZWO4AbcaqpG1erHn1JPw5AR8OqVwCOW4gAHrZ8Igeoal+XSsnvqy3+JSP1ldShQIajVDthCVGAjVDUKWodsYLGqAm2SWVJKFixyIKkCQVHqCoCVK82mV/eAauhI5g+YPUGXVJUDV6jhX8sojMwG2lejQXoFNeyR5+gmox6lsedW2nZf8AMxt7yknmx8zfO/HnOqqV6jTh1KnxHI10PUH6zNx+mpWZwnWDPmVsS0yjICxBCuHqwfQMobl4k9LnD9tNEh1TnUs4Vw2BwMihC28NYB8SdredCdDwfiBwvsI27DzA+Nk/v85g/apw/G6rqnU5EUJnpWrcUG08/gUnKxtr+zD8PxFhhGJmO3C7OuXJufaXBbeNq+5yNfrMvtDxNcul1C47ybkYNlAAw4qq2Z2IFD0ucrwjine6nHjCYceIZtMuxEADY3L3v/ESdlmdt2pT/wBBqh0HcsOXQdJrHiXptHp8z41GRlxDaoAwEs9ADq7CufoJnafTLjFKKvqSSWY+bMeZluJfZX+lf0j1OjBampz6YW5W17tgvvD2iVDUPSiOs3FTT8WWhkU9MjIwPnSgEX58vzkyWM/Wdo92BdKiZzkCcmXKACw8WDGgvMcx0M53X8f1mAWdKWQdTRbl8UJ+tS7huRg/sk9CvgfZPUTqtFpSwtifWYl01pzvAe1ePVHYVbDlF+w/Rq6hW8/Q0ZvgJjavgeJsu8gk+JB27v6q6/OXabRLjvYNoY2RZq/MX0nSXbFiwCMBGCwgSoXbDtjBY1QpNsks2yQioiAiPUFQpKgqPUFQEqCo9SVCEqSo1SVCtZxbT0BmVbZCC1XZTx/WZHFeIad9HiTJbF3xKiKttkDvtYIPGhTEekzBNPw3Spg1gfKPZAY4ixBXHjIIyhSRyNEsf6ROeUaxrh8WuwjVqf4fLibvgiEZdocYsyjHyYGlrEvMeBPMzrO0eoynS6pHw7E7pqyDMjAVR5gAGcL2v040/EUyLk7xMw77GQ24BNxUEeQO2wPCek9pyDodSRRBxHmOnUSYz1VvYc8YRSQ/eY9t+0+NghA5WDMvTapMo3Y3Rx5qwMvC8vMfrMccMxhxkVEVx95VAv4joZ0YX1OU+0TizabToUq2c3YBBCqTzE6TEzY6GRg4LbVcCjz6bvny+ny86+2HXkPgwA9UYsPQsP8A8kvFnWd9mvFn1rthZVQoDkOReaWxAraefh5+E9FDslp7JrlYvn9Zyn2U8CGl0J1LD+ZqqK31XGL2/Xm30nVVM4xrKlqELHqECdGCgQgRgIagKBDtjgQ1AXbBLKkgY0kMEqFqSoZJAtSQwOwUEkgAdSSAB8SYUKkqa7iPaHDh0+TUb1dVBC7Du3vXujzmN2fz5M6Ys7PkPeqHKMFVcYPhQHP/AMybNN3UrzadXFMAw8jLahqUc1x7scurzY8p2L3YCgncQVHhsFCunj4TO41owuhyYlAVe7XGABQALAGpt6mFxlbwP8cf/wBizNmtrtm7a5eXKSozDmfif1lWV1tUYgM5pRfM+vwHnKjD43krEFHvPkxIg8dxcc55b2m4fk13F8eAsrZDl7l9gbagFMTz8NrH6GepaxDgyqSTmXkm8sFABI5gePz8pouxWnC6nVZ8qEZ82o1Lo7J7GNaITc/QA0BymMq3I7E4gipiQUmJFRR8AB+0AEGIHau6i1DcR03eNfOPU3IxQqGoahqUQCGoQIQIAAjVJUaoAqSNUEDDkgklRIIZTq8pTG7KNzKpKr+I1yEgOfUKgtiB5CxbegHjPMO0PH8mpybGUsDkCJhUkohuue33285n63Qu7HLmdnF3kosoPj3YP7Ca7UlMWW0VkBJKkEnukb7qE8zy+E45ZZX+OkkbTD2Y1OtGDSZGxJp8LM2zAtDburvMjtzayOnOr8J3GPTdy/dD3VC7PAlao8vQgfUTU8H4gDiTNgP83H7u67y/iwv6NXyNGbb/AIsmpzFlBQqKIYqWLcrArwBFWIx9VbxlSTF1PE8eM0ze0PuqGZvook0nEO8v+VnAo7WYIgY+F2bA+U7bc9Mqazj+uRMW1mUOzY9qXbtTgmlHM8hA3DM2X/Gzsi/8rTAIK8jkNsflUOfFpdMvtlcbkWh97PmYGwm48+ZHUyXixa2TNmHsAadDz35F3Zq9E91T8SfhL9HoVx7ipL5GHt5Xbdkf0J8B6ChNLrePo2gbP7L6xcr7MTAtixgjkWUnZy6jf4+E8zzY9a2UazI7N7QBzLlQ7AD0AxnkBz5ATMq6eqdoAxTK2JicxFY0bnjQhDzI/q2ydlU1DacLqhiD7iCMY5NR974/D1nB6vtprNRqA2ELqDpsZL7MTbWx473ZmsAgEeJrwnoHZLtANRixFsb4nbEuQI1Vkx3Xe4z95b5HxB6yWLtucuiyKPZIr4dIMRavaAB/ykkfGZebVbhQsCUzUZqCESQiaRAIQJIwgQQyCGBJIZIGuuSYx1Yk/jBKjJklA1QjrlBkEy4VdSrAMp6qRynO67sfusIynGeYVyd2M+jAGxOlBhuNbV5xq9AdJlAIIUMC9E+0vg1+IP8A4lWq4jmx6i/ZXHmdimcA/wCG/LYp9ByI6igR1nf8T0SZ02tQIB2sfC/A+hnFZNHtGTR5eWPIw7pjzGLMOgJ8j5+s5ZYtyu00mlONR3XdEHmCd1n587l6Pl+8qE/5WP7zmuy/HRgwvg1bDG+mIXc331JoV5nmB8xNmna7ExrGmpy/5lwOE+pm5Yy2oztdFGr8Q2mvlc5vtjrgcGZl0yHUYQq49Q1goHeh7JPtPXpy5nwmxbtE45/wmp2/iY4gP1uHtAWyaXu6Q982LOtUzYXH8tlvz5D6yZVZHmR0TOmAgswCq5TIbVWDEdOlG7s9QZkJlc7sK2EulQhGrma934n6z0biHBdLj4Yq5K711RwFbry5E16fp6TgOHcJ3ZFxYMuPAUzDOMzDa1gUBv5sK5+NTh5zG/tW/G3jfa7s9gThzHJi3Z8i7EHMOXAP8zG68wAOqmwSPGcvwrW6oZ9JgL7hpAW0gbaFXG4trZeq8udnwnc6ftzi1urxYNTj7ru9ylkexkyr0O7z3cx8RMDV6/FhznGNNvy5u/H8Q7FcaKGYPkQD3SoUbj0sGus3M/20mvTteH6sZsSZB94cxYNHxHL+6ImSBND2Ny7sOQLWxMoxpR8FxIP2E6ACd3MKhhAhqAKjASARgIAqGoahqAKkjVJA5A5IN8pLSDJNua8PLEyzHDr6wgg9DXxkVscWWTOWrlMIA+DD6wjUkdab/VIqvPqAg3OSBYHIEnmegHiZoOOafPlbYoxdA2MB1JGJjd5SCQDW2h4GWdrOLKNicgSu4FV3Oym/aQXRU1W48vjN9wPQYV0+Pab3KHZma2ZiLJJ8Zi3d03rUcsmpzriOLNkxXuxAHuQHZr2AK/NrFixV9DNsdC9c9RlJoc07ooa8VO3mL8Zm6/gePLkTIrhWQgjahZrogm7q65AyaLghCNYYPkYuwtQiX0VQByFeVDrJJqlu402py5cR9pzlxONj5Bj9vEu6ySqXfxA8JgcN1GXA7vhc5FyqQbZQtXYeyRRBA8J02q4RkQWKb+m7muxm2INWFYlSPfXlan9flGWPysrXcbz5QwGWtzBTvXmjGtxArkG9o2JrVUqAeR3Hmw+56Tpf4kNqExYqpz0IJA2p94HzJNfD0l47Iqd2x3JRtgQ7BjPIEt08CeXjYnmy/Bu7ldsfyantyuDQG1zlQK27OYHesMlgnn02qflH4dizarUJlyLbFO5R3IXEedUN3vdfznQars3mBJbGdX7GxAM6Jssgll5D2vjN3wDs8mP+Y2N1c+OZgzpzsAAHbYrrOuOHjpzt22nBOEDS4RjFEklnYCgznx/ICbACIWhDzs5nqECJvhDwHhiboQID3JcUCGpQ0kkkDmH06jwErTSq3gAJmFYhxqJWVDaLH5H6mV/8PB6bvrL21CL1i/8AFUHSBTl4QfuGz/m5Sk8LyV934buczBxhPWXY+IofEQvpxut4M6F2GnTvCv8Ai2tZCBysE1cw9Dm1KoFawbJPubbPgPSeirkU+IMxtTwtH5gKG86FH4zOmtuSwa57p2OOvJevz6TNxcTZfdysT5FgQflU3GDRYiSrqFYeG40fUSvULhxOrJs5H2gDZlRfpcJcBsrMxPPaaCj5CLxjSqdPlpQSEJAAAPLnQPh0mww67G/R0PpYv85bnQ7HKBWfY2wN7rNRoH4zNVz/AAjhKDHhdBkbIXXIdoTYApJ2u3Pmb6V0qbnl/FBQCuTu3OXH7NqoK+3Y5MoJAseR5CajsprMbqN6pi1Kgpk+6X2nkSPAgUKPSvKdFi06vmR79zHlUsp6hgKTl4WAf9MxppeiVCRHAgIm2Sw7YdkdVlQAI4ElRqgCMIAIwECARqkqGoA2yQ1JKOeAmPqcZI5TIEaVlzeZSDziEzosukVuomBn4N+E/KNppqi39iCpkZOH5F+6T8JjupHUEfIwF3keJgOob8TfUxWeVmz0hViKXNDmfUy7S8PORim5UYeDGifhBoNGzMORHynSDhqMoDqG9T1HzkVrj2fZaK7WrqGbkfhYmx0OsRKxNvxt+HJ0PwbpUdOHbfdfMo8t9gf7gZqOIcL1JN33wHQ7gCB8D0kVouO8TxZ9Wm1trAlWODvBkVQ+zdmIHndDny+M77hbKO8xKQ/c5DjLg2uT2QwYH4MPgZxmk4Tk3fz9G2Yg0uUDBzTwDbmHMTudLi2oOQTkBsAFKPLlymJPe27xe0SHaTCEm2BDRg0gENQJujAxdslQHEaViEQLBCIghgPJFklHPiMJJJWTQySSKMVlHkPpDJIKHwr+FfoIceFfJfoJJIGSqwiSSFOIwhkgWJLJJIEhEEkBhCJJIBhkkgCESSQCIYZIBEkkko//2Q=="/>
          <p:cNvSpPr>
            <a:spLocks noChangeAspect="1" noChangeArrowheads="1"/>
          </p:cNvSpPr>
          <p:nvPr/>
        </p:nvSpPr>
        <p:spPr bwMode="auto">
          <a:xfrm>
            <a:off x="63500" y="-1185863"/>
            <a:ext cx="1857375" cy="2457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604" name="Picture 4" descr="http://wcep.com/products/wedding/ceremony_accessories/nosegay_hold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209800"/>
            <a:ext cx="3352800" cy="44364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Wet Floral Foam (Oasis)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http://interiordec.about.com/library/graphics/fall/everctp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905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Floral Knife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650" name="AutoShape 2" descr="data:image/jpeg;base64,/9j/4AAQSkZJRgABAQAAAQABAAD/2wCEAAkGBg8PDw8PDw8PDw8PDw8PDw8NDw8PDw8PFBAVFBQQFBQXHCYeFxkjGRQUHy8gIycpLCwsFR4xNTAqNSYrLCkBCQoKDgwOFA8PFy8eHRwsKSopLDUpLCkpMykpLDUqKikpKSkpKSwpLCwpLCkpKSkpKSkpLCkpKSksLCkpKiktKf/AABEIANgA2AMBIgACEQEDEQH/xAAbAAEBAQEAAwEAAAAAAAAAAAAAAQIFAwQGB//EADUQAAIBAwEFBQYGAgMAAAAAAAABAgMEESEFEjFBUQYiYXGBE0KRocHRByMyUnLhsfAUM1P/xAAaAQEBAAMBAQAAAAAAAAAAAAAAAQIEBQMG/8QAJhEBAAICAQMEAQUAAAAAAAAAAAECAxEEEiExBSJBURMUQpGhsf/aAAwDAQACEQMRAD8A/X8DBvdJgDOBguBgCYJg1gYAzghrAwBkYLggEwCgCAACApABCgoyUEApAAICkABgMDLAYIj3QXAwFQFAEwMAZAy0TBsYAxghtxJgDGAaJgDILggEBQBAUgEIaIBCFwCiAACABgZYDBB0cDdNQWeZytrb8de9u8te6B0JyS4tLzaRn2i6r0Z8BtRb0nnJypXFWkvy6kkuLSk0my6Tb9TU0Mn55Yds5pqNXOevXzX1R9Rs7tBTq4xJZ8yLt3Ey5PBCsmeRSA3kjJkoAzg0QCEwaIBnBDeCYAyCtEAgKQCDBQBkhpojKMhgMDLAYIPfl1Wj6o0qyacZpYemusX59AzxyiBxttdlPaZnQaUuPs5Puv8Ai+R8PfW86cnCcHCa4xksP+0fp8Kjjw4dHw9Ohm8sqF1HcqwUumdJx8YyRdpMPySraKUZS6cHyz9D1VWqUmpRb58+HjnofY7c7G16OZ0G61Na4S/NivFe8vL4Hx9auno1h5WWspZ556MyYu9sntq44jVzjr080fZ2O14VUnGSafRn5Jc2+qa9HyxyT/3nwPFabYr20k4N7vHHFeq646dTGYZbfuMKhtSPg9g9uqdXEZvck+r0fkz7C2vYyWU8kV7oMRmbQAAAQhWRsAQEAAAAQACEZTLKIRlIwIwCER0mZZoyFYlE8U4nnZhoBTu5R0feXX3l9zl7a7J2t6nNfl1f/Wmlq+k48/k/E6Eonj1Tym0+q+vUD8s292aurJvfjmm+FSGtKXg/2vwZ8/WrLGq144b4+vxP3n/lRknGqk4tYeVmEk+TT4euh8d2l/DOnVTqWTjSm9fYzf5Uv4y4w+a8i7TT8nnlPK0xxxz8Wd3YnbKtbtRk3OC5N6ryZz9obIrW85U61OVKovdmsPHVPg14o5swP2vs/wBqKV0koSTlzi/1LzR3IXsOuvQ/Ofwv2M4Qq31T3s0bfP7V/wBk/j3V5SPqamrycfk+ofiy9ERuI8tnHh6q7fQquma3z52leSj4r5nSt75S5m7h5NMsbrLztjmvl0N4mTxRqG8mzt5tAgyUUEyAABlsAyAgAyVkYEIAVHSIVszkijMsrMsCMxKJtkYHhlEzCTj+nRftf6f6PI0ZcQPFf2dvdw9jc0lNclL9UX1hLin5H55t/wDCqtGadpL21KU0mptRq0U3jefKcVxytfA/R3FPR6oVKzhF65T4Z4r15njnyxix2vPwyrXqmIcedGFClTt6WkKUIwj5JcX4vV+p4ELm5inlvUzTrp8D460zaZtPy6cRqNNNGHFrVaHkaJktbzWd1nRMRPl56G0GtJfE6VK4T5nElEQqSg9H6HY4/qX7cn8ta+D5q+hjM1k5dttBPR6M96FXJ2qXi0biWpMTDzZGTKkMme0aIAVEADAjMs0zLAgAKOiyFMkVGRlIyiEZSEGWRo0ZAzgVIKSw1lGmRmM1i0ak8OHfdnIzbkpy8Fpp9z17fYkoe+354PomZ3TW/S4ta6Yev5bfblTt3HivU9eccHecE1hrKZ6F1Z7uq1j/AIOJy+DOP3U7x/jZx5t9pc3INTpnjycxsjgeWjdyhpxR42wbGHk3wz7ZedqRby61C7UuZ7KmfParVaHuW+0MaS+J3+PzqZe09pad8M1dfIyeCnXTPKpHQiXg3kmSZGTIGZZQwjLKQAdBshTJVUyUgEDDMkAAAAwAMNENMmAIVMgZjMD0ruw96HrH7fY5k4Hfyevc2inqtJdevmcXlenxbdsfn6bePNrtZxGiZPPXouLxJYZ4WjhzE1nUtuJ2mSNAEVqnWlHg9Oh79vfp6PRnOyRo6XH598fa/eP7a98MW8O/Goa3jiUL2UdHqjoUbtS4M72LPTLG6y07Umvl7m8TJhTNGxtgFICo6GSEyMlUAIBGQMEAEAFIMgCEZWQAZZSAZYAJMDFSCksSWUcy52fKOse9H5o6rIzT5HEpmj3R3+3rTJNXzxGjsXFlCfg+q+pza9pOHFZj1X16HBz8HJi7+YblMtbPCQKSYNF7BE3F5WhQemPJbHO6zpjNYny9u32hylxPfp10zhNCN26fivmju8X1CL+2/aWpkw67w+hUgc62v1Jccg622q+iIGDMCMEZAJkAACMmQKUgAEBABAAIAAIzLNMyyDLMm2ZZjMD1K+z4T1XdfVfVHPrWNSHLej1R2TUTQ5HCx5O+tS96ZbQ4Ciz0tpXvs45Pprm0XFLj06nzO2bFzi4rjyPnr4/x5Oi3w3qWi0bels7aznNRksJ8+S10Ole0t3ic3Yuyau9347sc5cm0dLblyuXMXisWjpZT5c20unCo450zp4A59Ormo/QH1WGZmkbcy+uqX6syAG08wAhAIUjAjAAAZBAABABCkAAEYQMsoAwyGiBWQmUYMZgYuJy3e6svofO3Vxut7yafisH0cjw1qSksSSfmsnN5HArmt1b1LYx5umNafMVdqpLRnFvb+U3hat8Fxx4n1lzsqlr3I/BHrw2bBPSKR54fTa0ndp2ytyNx2hwdlbPlo2gfV0aCXIHWiNNWe76QgBmAAIBGUywAAAEAAEKAIAAIQoAyCsgRGiGiAZaIaDAwzxs8uDLiRXrVoZPWdM6EqZ45USD1oIHldJgo64AKAAAjIVkAAACApABCgCApABCkAjIVkCAAAmCGiMCYJgoAzgYNYGArGAaKTQ9kAGQEKAMgAgAAAQACFAAEAAEAAjIAEAAAABBGQoAgKAIACj//2Q=="/>
          <p:cNvSpPr>
            <a:spLocks noChangeAspect="1" noChangeArrowheads="1"/>
          </p:cNvSpPr>
          <p:nvPr/>
        </p:nvSpPr>
        <p:spPr bwMode="auto">
          <a:xfrm>
            <a:off x="63500" y="-995363"/>
            <a:ext cx="2057400" cy="2057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652" name="Picture 4" descr="http://www.onlinepackagingshop.co.uk/acatalog/oasis-floral-knif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600200"/>
            <a:ext cx="4552950" cy="4552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Florist Wire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674" name="AutoShape 2" descr="data:image/jpeg;base64,/9j/4AAQSkZJRgABAQAAAQABAAD/2wCEAAkGBhQSERQUEhIWFBQUFBoaFRcYFBcXFxUXGhYVFBUXFxcXHSYeFxkkGhUXHy8gJCcpLCwsFR8xNTAqNSYrLCkBCQoKDgwOFg8PGCwcHBwtLCwpLCwqLCkpKSkpKSkpKSwpKSkpKSwpLCkpLCkpKSkpLCkpKSwpLCksKSksKSkpKf/AABEIAMcA/gMBIgACEQEDEQH/xAAcAAEAAgMBAQEAAAAAAAAAAAAABgcDBAUCAQj/xABQEAABAgIDBw4KBwcDBQAAAAABAAIDEQQFIQYHEjFRYbEiJEFxcnOBkaGys8HR8BMjJTIzUmOSouEUNGJkdMLDFRY1QlOCo3Xi8SZDg4ST/8QAGgEBAAMBAQEAAAAAAAAAAAAAAAECAwQFBv/EACURAQACAgIBBQACAwAAAAAAAAABAgMxETISBBMhQVEUcTNCYf/aAAwDAQACEQMRAD8AvFERAREQEREBERAREQEREBfJqLXzKfEg1e98GI6G8PZJzTIyLgCJqoq6uxpzIkQNpkYARXASebBOwIrNuH6Hmk1QL7sqZ+z2O+lxsP6U9pdhnCLcAECeQKR11dJSW1PV0VseIIkR4ER4ccJ4mfOOyh5Lbmvk1Qtwl2NMiVjR2RaVGfDc9wc1zyQRgOlMbclpwLtKaacG/TI2B9JAwcMywcOUpZJIeT9DoodcfWcWJTqyY+I57IcZohtJmGCWJo2ApiiYERESIiICIiAiIgIiICIiAiLiVnHOGROwYuK1UvfwjlMRy7aKNCO4YiRwoIhyrH+RH4nxSVFGcMr3hFPf/wCHikaKOhy6NVvMyJ2S61auXynjgmHRREW6oiIgiF9ceTI2YsPxtVJ3RiUWLvx5WzV3X1f4XSNpvPaqRunPj4o+3P4CjO22SHbQyMlLHxQz2KT1zbUFXH1Y0vjeFGYHoXD7zC6NyklaH/p+hfij0kRFYRi4Z0qxox9rLjaVqzlTp5KUOkWe5Gyn0c5I7dBWtHtpjz94HSoLovfnX9Z76w8bVPVAb3ltOrI+1ZzFPkaV0IiIsIiICIiAiIgIiICIiAo5T4njHbZUjVU3XXdeCpEVkKHh4DyC5xk3C/mAAxgHZWGaszEcIm8U+ZSnwq+eHCq+kXeUg7LWH7LdGFMrRddPSDjpD+CY0BYRisyt6msLfEZZBFVL/vHG2Y8X3n9+JbUG6ONsR4vvHQVPtSpPrKxuFwteunVXnHa61TtDuvpAPpicz2NPVPlU0uPusixI7YbmMdhjGCWkACZMnY9pXpjmLRKa+sx2nx+5WCiIup0CIiCJ30x5KpO5bz2qkLqhrmJnDT/jKvG+iPJVJ3A5zVSV1jddHPBYf8RRnbb3CbqXb9BPGx4XfrI+QKN9mmuHxvXChYjuqOekC7dY/wABhf6g/nPRVF7lzKmQN/Z2LXpB1zEPt/1Qstzv1mCdkR4axUj6xF379UILnvb/AFusd9ZzArAVf3tLaVWB9rDH+MKwEaV0IiIsIiICIiAiIgIiICIiAqIvlu8oxhIN82wGc9Q04VkpEzz7ONXuqUvsAmnnUyHgmWyOqsJzTycCrbTD1HRCQbLBygaJL5PNyk9a+hpyaAvMSGcnxHsVHnPmFb5p5e1ZmRAMo5OtYWNOTl+SzMbtDvmKlndv0R4z8sutSm46K8U6D4IarCk6QmMA2PnilYorRXyNlvH81NLhY5FNhSIAIcDOQmC2chszxSGZXjTLH/lr/a3ERFL6EREQRW+gPJVK3A5zVS11g17/AOBnRFXVfP8A4VStwOc1UrdMJ01u8N6Ioztt8hmwf+uekXbrM+Q4P+oROc5cBptbuYOl67tZu8hQfx8TnORVGLnD4+Fv7FgB8dE339ULYucHjoZ9uzQStaBbEiH7Y6YILqvWelrA/eG8wKwFAL1Q1VPP3qXExqn6NK6eXvAxkDbMlgi1jDbjcOC1R+6WliA8Oe+QiTwZk7EpjNjC5MKvWPEw4Hhxcqwvl8Z44Sl7q7hjKeBYzdDDyHk7VFvp7D6vGvvhWHY4iVn78p4lITdXDyO5O1fP3sh5DyKN/RIR2DxlffoELIeMqvvXTwkguthZHcnas0K6SE7ZI4OxRYVdCz+8tiHV8IbBlulMZbolKoVbQnYnjhs0raZEBxEHaKicNsJuQbZXoVqxrhgvAc4gNkRMkmQHCVrGWftXySxFjgOJaMISMrQZY+BZFusKmr7tJc6mhuDYyE0CZ86Zc4kACezLgVyqhr4Zf+0KRhOJ1QljADcFuCM8gq205/UTxRFsHL19q+eCGfj+a+lmV3KvJl6w5SqPPPAjK4f3LI2XrHhPaFjawTxngmvYh5+U9SKzHLdoUGZsPxBSKoobfpMERHuDfCNtBtFokZ7eyo5Q4JBmJcZ61IajhA0mB4SxvhGzJdZLCE5ma0jTm/3r/a9EQIpfRiIiCKX0nSqqk7kc5qpqv2zrADJAHJBcrjvqfwqkbTee1VBXf8TO8fouRnbbTlqoe4g6Yi7VbmVSUcZabFPE4rjgaqFuIP6i69du8i0TPSo/OKKuBc6PGw9/0Q3FatXCbnZ4jOWKT1LaufMojM0R54oTlr1R5+3Fh88lBdF6S2HTDlpj+QAKfKD3pG61jnLTI2kBThGtdIXfPZODCsHnnYn/ACzxcCqqKNjQSOQq1r5rfEwt07m57FVsYW7W2uHP2c+Ts1HMzni7Fiw3DE+XC4LM5uafEV4czvasmfMjKTExiK7aw3BZW0mL/Vf/APQrDg95nsWWE2Z+YUom0tyDHif1H++tqHFeRa93vrThi2XWFtMPeY7FZlNrfrahPOUn+4ld65eiiJSYQIxEH3dV1LgwxPuSpRcUNcs2nc0q9NwY5mbwshERdr0xULfEgubWEcElwLgbXTkC1rgLcQE8QyAK+lTV92jsbTWlrGguhNc6WNxwnibuAAcCrbTn9RHNEBnnHJ35UMUbBPH819LTk5F5kfVPfhVHnktvj/3L2zPPjPasYB9UrKw/ZcONFLab1BhtJ2OG3kK6sCTXNOCCAbWykDmxbK5tCpGxqvcB5V2qnpngqRCiYJfJ41MpzE8QniK0jTlmObQvKEZtBlKwWZLF7XxpsX1S+lEREEQvru8lx8+Bz2qoq9d5TiZoJHFBcrYvuPlVr88SGPjCqGvH+U6SckOIOKGQjO22Jx8bBHs4P6i6temVTUHPSKQfiK48Y+Pg5ocPka89a3q/f5MoAyujH4iirmVEZOBzxeicsNTDxjd9h/mK91Y6R/ti8xwXiqjKIzdt5rkF43pW6wJ9akRj/kI6lNFEL1LfJkE+s6KeOK9S9GsaQy+W7xUIfadzR2qr4+Ps+StC+WPFwd07mqsKQLdPcrhz9nPk7NZ/B321jlmHfhWZ0+5Kwk97FiyfBPY0lZWg45bdq8MdPY5AsjMw02q0Ky2YPfvJbbBL5f8AC1oI72rZhjiyW9qsxlsgZR34VJ7irKS3adzSozCORSi4oa5bZsO0K9O0LYu8LEREXa9QVKX03E098zYGMAtxakGXGZ8KutUffQE6wiFzS3UtAmPOAbKYyiarbTn9R0Qx5t84cc+teS0esEcRsDkBXyec+6FR54CPWCytiDKORYhtu+EL0yFP+Yorbj7dGj0g5uALpQzi1U7cy49HhOn5x4WgruUSG57mNtdqgJBsiZnFOavDltHyvagPwoUMyImxpkcYsCzrxCbJoEpSAsxysxL2rPo40IiIlB78B8nSyx4Q5SepVBXTvKFLzNij4CFbl+L6lDGWlQtLlUFbnX1LOaLzSjO23iJ9Zh7hnRuW1dA7yfVw+zFPxuWo866ZP1B0ZWevjrOrh7KJ0jkVc+iOlPMyJy2L5QrIjcztDCscA2HcnnBZn2RTmcejQX3etbKqqNna48cR5UrUZvajyXRN7/M5SZGsaQ2+UfFQh9p2gKr45xqzb5jtRBGd35VWUWfftXDn7OfJtrFol36l4ln0r29u2vEu8uwrFk+gd+4WSGsQPe1ZWjvkVoVltQO+JbMEZ9C1WZcq2mNkbOtWYy3IalFw41wNy7RLrUWh5OJSu4Ua4/sd1LTH2hfD3hYCIi7Hpiq+/PRROjvwhOTmymZyBBntWkcKtBVbflopD4EWdhaWSnsg4Vg2ieJROmWbpKrXMK8uacnKvUR1vy+S8OiEZTwEaVm82HwNPcrKwZdKwiIccncSyNjZj34UVtEt6ii3F8S71WQ2+FhEzaC8YRJwrCQDNR+ixJGZDuMDrXdoEQRHw2OLmtdEaCSZgCYBsFp2syvDltE+UL4o8LBa1oJIaAJkzJlZadkrIvMNsgBkEl6Vn0YiIggl+A60g/i4X5lT1ZHXVKO+q378AnRqOMtLh/mVOU5041JOXwulGdtsjhryGPsjo17r061oA9i/liPTB163Mw9EvFeHW9A/DnpHoq5sETlnH5gtmsRKNFGRzuYFgoY1UMZS3nhbdeiVIj744fC1B+grgYWDVtEHsW8tvWu+uTckyVBoo9hD5gXWRrGkLvm+ihbp2gKsoxVpXysH6OwkyPhLPdM9CquK7NPOLeTGuHP2c+XbCf8AlYrJd+tZHuHezSsReMujtWLJ6DLRkyrK2xYm24is7QrQpZsw4a2YY72LWDpykJLZGNWYy2IQ+amFwTfHOzQzzmqIQ8ymdwLfGvPs9Lh2LTH2aYO8JwiIux6Yqtvzkh9GNsi14syzb81aSq+/ODOjkzwZOtyGbTj2tCidMc3SVWOjS2NKF+ZY3Sn3PUmCO5WbzmTC216acx41hBGbj6l6Dsw4wikw3qPDbO3C4LV2KNBBLW6oYRABIMhM4yVwaKLcTfh613KKQSwSDXlwkdgGdivVy32vqgQCyExhcXFrQC47MhKazrHAaQ1oJmQBM5TK1ZFZ9HGhEREoBfg9BRT96Z35FTlJPjY+1E0q4r77vFUQfe28gPaqbpJ1cXaic5GVtt5g18N7PRLWrk+IoO8HpHLYh/XRmhnolqVv6Kh5oH6jkQwVf6Wj54jB8YWxdMdc0jfn6GLFVLZx6Lnis54Wa6n6zSM8d+lqD9I3PtlRaOPYw+YFvrUqgSgQR7JnNC20bIXfOgzgwjkc4cYn1KraRBHfYVq3y4g8BDaTaXzlmwSDpCq2IVw5+7mydmm9jwLCdOlYpu2SOFoWzEifLEvGHn0rJkxw3O+z7q2ITnZvdXhr86ysdn5VMKyzwZ5eQLbYCcZltBYIR7z7FswzMW6LeVWYy2ITM50n5Kb3ADVxNwNKhUIqaXv3jDiDZLAeI/MLXF2aYO8JsiIut6Qq8vyMH0eC4kzEQgCdhm2c5Yp2C1WGquvl1RSaTSABgiHDb4vVSnO1xMtkkS2gq2niGeXmazEKrivM8YHAvBftcXYpPDuBpLv5oY23O7Fg/cik5We8exZeUfrh9u/44DeDiksjCMk++Rd5l72luBIa10shcepeTcLSAZEQxlmSDoU+UKTitP05sB4n5oPD2Lt1VT2NjQzGhtMIOGE0EB0uOefsXiHcNGMpmF8Ul1GXFRg0NEaGAceBCt2iSpi8frP+PfnmIXRRIzXsa5hmxzQWm3ERZjtxLKuHchU8SjUdrIkYxbAWzA1ANsp7K7i1evWZmI5EREWV5fg8yh/iRoVORjbE3L+crjvv+bQ/xPUFTb8b9y/noyttvwvrv9h6Jalb+ioe8fnctuCdebTHdEFqVv6Oifhxz3FEFUt1xRN+h88LJdSNcR/xD9LV9qZk6VQhljQ+cF6urbrmNnpLuc1B+k6sHiYW9t5oWysFAHioe4bzQs6NkEu+ob4jxZiaME7Bxz5VXFIhlpkRiV+0mjNiNLXgEHL3sKidOuGwQfAnDBJJa+U7bbHYjwrky4p55hnankqF7rbV4Dhm4h2qdVhcuGekhOZnxjjxLmG5qGcTiNsArn442znFKMscO81nguHea7zbkm+sPdWWHcmPWHuopOKziw3jLPNb2rbhNJXdg3NsGN3IAujRbmmT8xzzwlXjmVf48z9o5CaSbBM5plTS5ChPZEBxTEiM2MrfoVzZlYwQxnx8QXeoNXiEDsk4z1AbC3pjnnmW2PDFPltIiLpbi4FfM8YNyNJXfXFr/wA5u0dIWWbomHEMJIcCZCyyRcPwulkCCGtDQJALl3Q0FpZhyk4ECeUZCvtHr4S1YM8oE5rUrKtPCWASaDwnbXZe9Jqpw5IgrMxiBq9tauNdJ6A6cNm5HJYtha9A9GzcrYXpV1DMREUivb7Z+o/iPyhU0R5+4dz1cd9w20HfzzQqbbifuDzwjK225Cdrs7h3RBYK4OoouaAOcV7hnXLj9l3RhY63Gpo/4caSUQ2qkGvKDvsPSF9upGuon4p3OavVzzJ06gj2sPSF9upbrt4+9nnhB+kKH6Nm4boCzLFRhqG7kaAsqNhERAWtGqyE7zoTCcpYJ8clsog0f2HA/oss+yFkFVwh/wBpnuhbSKOIGFlDYMTGjaaB1LMiKQREQEREBa1LoDYksKdmRbKKJiJ+JHN/YLMruTsQVEzK7jHYukir7dfxPLnfsKHldxjsXplSwxlPD2LfRPCv4hpCqIfqnjK+iqYXq8p7VuIp8K/g+NbISGJfURWBERBXF9t/jKE32rjyDsVQMbYdx+dXzdvcjFpkSjuhPY0Qi4uwsK2YslIFQYXl6XL00DzZY4nrT9RGcxPKBt9M/cu5oC81xig5oDdE1PxeZpeG53hqPaCBbE2QB6i8068vS3lko1HAbDDbTExgS2GIjiUVuUM6yoO+w18uoM6wiD74ekCnFQXpKVAplHjviwCyE8OcAXzMsk240rW9HSotMdHbFgBhpHhJExMLBwsKVjZT4UOJWvCEmgZAF7REaiIiAiIgIiICIiAiIgIiICIiAiIgIiICIiAiIgIiICIiAiIgIiICIiAiIgIiICIiAiIgIiICIiD/2Q=="/>
          <p:cNvSpPr>
            <a:spLocks noChangeAspect="1" noChangeArrowheads="1"/>
          </p:cNvSpPr>
          <p:nvPr/>
        </p:nvSpPr>
        <p:spPr bwMode="auto">
          <a:xfrm>
            <a:off x="63500" y="-684213"/>
            <a:ext cx="1790700" cy="1400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676" name="Picture 4" descr="http://www.bloomsbythebox.com/img/wire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057400"/>
            <a:ext cx="5324475" cy="4168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Enclosure Card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http://t2.gstatic.com/images?q=tbn:ANd9GcQsqhNDyqXCP2K1DYq3--NJH1OWXBabn3VhED254r4FrGYhFlYL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254676"/>
            <a:ext cx="3448050" cy="4603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Tulle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http://t2.gstatic.com/images?q=tbn:ANd9GcQk06Y0glg6XXGJR8SwNOQs1-FcD5hHwFw4wai2smsS06iXgkkL5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286000"/>
            <a:ext cx="3800475" cy="35865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 3 ribbon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746" name="AutoShape 2" descr="data:image/jpeg;base64,/9j/4AAQSkZJRgABAQAAAQABAAD/2wCEAAkGBhQSERQUExQUFRQVGRoVGBcXGBcXFxcaHBcaGBoVFxQXHCYeFxwkHR0YHy8gJCcpLCwsFx4xNTAqNSYrLCkBCQoKDgwOGg8PGikkHyQsLCksLCwsLCwsLCwsLCwsLCwsLCwsLCwsLCwsLCwsLCwsLCwsLCwsLCwsLCwsLCwsLP/AABEIAOoA1wMBIgACEQEDEQH/xAAcAAACAgMBAQAAAAAAAAAAAAAEBQMGAAIHAQj/xABPEAABAwIBBwgDDQYFAgYDAAABAAIDBBEhBQYSMUFRkRNhcYGhscHwIrLRByMkMkJSYnJzkqKzwhQzY4Kj4VN0pLTxk8M0Q0RklOIVFiX/xAAaAQABBQEAAAAAAAAAAAAAAAABAAIDBAUG/8QAMREAAgECBAMFBwUBAAAAAAAAAAECAxEEEiExBTJxEyJBYYEGIzNRkaGxFMHR8PFC/9oADAMBAAIRAxEAPwC/lpWrm4EnciHC97LQw9qjJQaRmPN/ZesjRDmjDmstHut558EhGk589yHYFktySPN17FsTGEjnYb+eC9bDYqWQC6wOuehARpJBdCSx42CLe7FQyDFFAI4sFpIwm63stS87k4JE0EYokzALQMutJNfQkE9MuKikkFsPIUUjzjbX5somwn5WxFANxUnWteXv7PPMvXt14W9iFc8g42/ujYaEYDHYO5exknE7MPYeK8EO3o/uF5p27eHtCICXSvipibWOzz4qNgv3eelbmX/hBiNwdm1bNXgOpbaeCATLrcEKK+1aAasfOwpCJnO7gFiiLSelYgIsBfZYZdnQtNHEeepY7agONQ9DSPWz5MMPO1QSHz0ogMkkxNvPOvY1HFGDiL23qYizSUxyQ6zPbEedi05Wy8dPpAb1qG31myaIzlb6luxePiDRwUU02KKAEufzblo0Dp1pfJU21la/tl8BdPEg978NiBmktgFIA5wGGCjqBa18LkNF95wA4kDrSJMrWrImjRxO06+ZY6UHUTruUMag2x1KF+IJbsThrCHTkbDh/wAYKNsdz6SibOdpHMVvyuBx9nkpyImbOn19fYtha9z1ISN99aYUrBo42N9f9u9GwDWOoBNh0cNSLY4ElKYZA17mHWLjp860whqgboNDgtjcOhSttjca8OCijnCkfJuTRGwZgtdEdtupah5JPMt2DZu1pCNHHGyxbubrJ87FiQhyRr49SirZdBjnbmk36kSwYkpTnW+1LLv0LfeIFkEruw4qmTK549MEjS2bDfaRv50fDlV7pdE2sI3POG6waOKDpYbNHQt8nNvPJ9VjeLwr1WEYwbSGJ6lxo6azGjcAgM5pTHTuI17Om1h2kJ9HFgq1n4/RhbzuaOMsY8SsiK1RO3oA5GmLo744k2vrABsDj0X61NUgsxBOongMO1a5t09oIvqM9UIvKTbW4LMhiJuolfS5YdNKLA6KpLgDjbHvNllXJaxI1mwW2SYfemfVCHzj9GNjhslhHUZWtPepqeIm5peZUKoc+Y7kFjrtJacRrBsU3yHnCydrnBpaGvDMSDckXuuU5QaWzzDdI8fjKe5qVehDMd0sJ4iQeC23BJXI09TtFCy8bTvA7kpzw9Cn5T/Dcx/3Xtd+lWDJkXvTeiyU5+U96Co5o3ngxyrrc0Z6xfQ5VnHI+Kqnj03Wa91sTqJ0gOBXmb2VHtqI26R0Xu0XAneDY8Uf7oVPaqa8D97DG/pNrE9gSChb79Fb/EZ64UDdpmzGnGphM1v+fwMZs6iHuFviuc219xIPcmuQM5GTS8k67Q4Eg3GzXs2a+oqm5cFqqe2AMhcB9b0vFe5EmLamE73hh6H+gexy2OyThmOTOg1GUWRuc0khzSWm4OxH5My22R+iOrfzKv5bjvNp/wCJHHJ1lui78TShKR5jmjdvOievV26KicO7dFZVmqmRkvughzKlj2kgSRg4YYtJYewN4qHMvLThPyb3Eh2Iub4jG3WL8Ez90aK8dO8fOe3qIY4dxVOydLyc0b/mvaeq+PZdWIwUqZrwgpUrnWpHaJduB7kRS1YeLg3AwR9ELtHnYltZTiKoFsGytJ/mb7Qewqi0VA+FqmKHZMtuVTRE7QsUAnKxIRYXOAtz4pHnc/4K/ncwfjCdBvYk2eIApXW+cz1wlDWa6jnsKYKfALXJcfvr+d0Q8URC/AKLJ4996ZI+5X8R8Nkcdy/sYqV7p5tHCN8sY/rR+xXViovuqOsyA/xWHg8HwWT4omGGRoPemD6IHYFmWY7BvSO4orIx97Z0DuUWXj8T6w9VywqS95Hqi5J6MhyRB70z6oS/PGO1Nf8AiQ/nxp1kUXhZ0BL882XpXczojwmYVPTXfXUo3OF5aZ8Kn+1k9cojJT9Gnq945F/B7mn1gvMtH4VPzvceOK0o3Xjqxvgv92aMrqJLuEKep9F5CF4Wnp7yh874AaOcb2EccFNm4+8DfPP4hZnGL00g5h6wVI0Xt6HF866oyOpSdlJB2sulDBZzTuc08CCispSX/Z+alpweqMISR+Cp1H7w6fBxTwaXkR5yR/DJursFvBAMBaQ75pDuBv4JxnFhVvO8H82QeCW1PxT0HuXUUYqVJdDhZOzL5lKO/JHc2Rn3J3+BCXVcGiNL5pDvukO8E4aQWRE/PnHFzHeKFyo0ck/6p7lRjrEza7y1voT51M06GI/Nez1HNPcqVPBhcbldcqu0smOPzX907m+KpfK4K1hrOB1GF5LHZ83ZdOFjt7QeOK8zqitGyT/DkYepx0D63Yh8w36VNF9RvYLJxnbBehqN4jc7raNLwWc1rYzpbiYHz0FSi+pQU8l2tO8DuRJdh54KIJs1qxex461iQiyX9IpJnoy1JIdxZ67U8DcEqzzF6Cc7g0nqe0oQ5l1HvYgpcljRBJ2BB07Q2oH2kd+5CU2cfvbcPkjuCjpsoaUhdudGe0+xXsRfs2Rx3OpMYLDoXOvdgaOTh+0Z6wVtblqwsqP7p1TykMR/is9dqy81yTKyzZIpiY2Ebgh84o7BhPz2+q9G5v1g5GK5+SNvMl+ddaDyYFvjtPY7UsSjbPHqi3JvUKyFCTAz6oPYhs56YmBwOolvY9p8EbmzUN5BgPzQvM5Klv7O62v/AJU0OZdSpY+d8si9Q87ww8YmO8VmT4z7/fC9PMODdL9KKmmaJCSQBoQnH/LxHz0rWnqA6W1wdKOdvGB4XUtLsyv4nfcypL0zDva08WhHZyNvSTndG88GkqvZjVtqKLHHQaR90FM8sZQvTTDfG8b/AJBVC5o5W0cRyvH74wDZEwcLjuCFlhOiSi6+cCboYwd6HnqRoux1hUat+0Z1nD7fpI3+RpnML1N/ok/1ZClr4yWno8E4ytMBUAmx97GB+u9BVUo0HahYbF1eG+EjgZ8xcMTDFb/El9SIrysaeTPQVtk+UWhB+dMeDIR7UXlKRvJSahZriqEOUzcUve/QgcQclTdLv9wqm2mw17LqwkaOSqg44uceNTZVZuUxogHcEeHVXKk3L5tfR2OtpwjTbXT7pHV/c7f8Hj+qex1lasuMvSzjfFIPwOVO9zmT4PF9U+uFecsW/Zpvsn+oVA+ZmVPdlLyO7ShiO9g7kfbAJbkBvweH6jUzidv33461ChG0Q1jz0LFsw4rEBFrjGNvOCXZ1Q3oqkD/CeeAv4Jro3cObyFBlaPSgmHzo3jiwhAcchoZLxjoR1A+3KdEZ/E9K8iye9DoRcT8ZBtMd/uu/+y0a+tNoZHcu7ZVXs/HfBmndLH+axHU9X6LegJVnlJpUjuZzHcHB3gsWO6J3sNMk1nvTPqjuUGWKq4j+uO4+1LMk1fvMf1R3KPKNVfk/rez2rDoaVorzLk+VjvJ2UC2NuO/v1L3KGUS9hBOtIzMWuew/Ie9vBy0kq72HOrCuqlvMonL8ty+mz7GD/bxhZm869VCN7tHiCPFRZcd6Uf2MPZE0eCiyNJaohO6RnrhdLfQgO45m1PwKD7OP8tqYZSqLxyfUf6pVdzbqNGliG5jBwjCNqqq7H/Vd6pVR7mtBdxdDmmXHWm/kYexAsOkQN5txwUuXZPfj9SP8tpUOSPSniGu7296ZON5MuUK+Sgl5E2dMlp/5SOEsgSh1SbHHYe5HZ1y3qXcwHbd3ilDMSBvwWtCpljY516nQsp1HJiIDfP8Amhv6UEcpOJ0bn0vRtr1nd0qDOars+IbmPd96old3WQFHKTLGPpt9YJi5CtUppzuWypl//jPJ+W7vqC4dioJcrllWXRyLAPnuZ3PcqRpqLCrs4Wfzb+rubLqKTuvL7Kx2nMN9qeH7MHiQVZsv5RtTT/ZSfluVXzXGjDCN0bB3+xF501NqSfnYW/e9HxTb6lRq+oRkdloIh9Bo7EW5vnwXtJDoxsG5rR2C6I5O6jQ0gssUpZZYhYRamOxW05aGuLnBrbWJJAAB2klZINR5lzn3TMukPZAMcRhvcdV+gd6SV9EObsVLJh0S5hwsSO2wRcN9M2BN2PabDVgDc/d7VFDSEY3HBWDJUehCXbXE8G/3J4K9UdoWZFGak9ASirbxtP0SeoYk8FBnBNpUk4+iTwQtcdGOYNw03MY238Rxc63Ux3FFiEFtiLgi1thG4hYlSfZtE7kLshyl8Xo/Jvhv980QO0IevrvRab/Lb6wTJobC1xa0DG+GGqOaW2HPGCqG7KJe2zjuPWNShhhU2qi+d/uTdtpZlpNUTJLbE6cjjjsBJJ58BdaPrSNE7yLc/pWw68EnyBMH1NvnMnv/ANCQr3KE55Ci3lkjj/8AIeB3FTfpu9m9SGEXJ5UVrK5xj+yj9QLaLJ0kTo3ubZumwA3GstZIBgfmuaetT1FEHWJvgAB0DABWDK4HIyt+ZJSW/moyP0haClcU6EqfMO6DKAETBfY31AmMUjn6bWtJIaTbm0dfaucsktqV+zRq9E0zjrext+fk3viHY0KPLdlntrRt5HPcsTe+3+hF+SxWz3NqRoL5naz6DDuHyj1mw6nKPK2RWNqJmaAOg9zQSBewPo/h0VvkxhikY25DHHQI2AO9G43WJB4pmdZrBcXk3NfdAzda2pEmj+9aCbHC7bA26rIbNmqFKSOSY5rj6WkLutuDjs5las4XcrSU8h+MDongQfxAKvthCsZvAwsRVcJ2QyzvyDHLoVDASCA0kGw0SLsNtnyh0hI8nUrInaXJtfq+P6Vsfk7jz61bckHlKSaPawOA6BaZvaHhJBGmuUjruE0qGJoZpRTaAM/pWsp6WKO/J4vbfEgABoBO8EuHUqSw3Nt+C6vk6KKRjmTRskDPSbpNBsHWa4A6xjoHDeVTM482W01UNC5icBIwE4gXILSdtiCOiyfGWhmYjDypVnTj/UdHyXLZrOgDgL+Kjy9LynJRf4s0TT0B4eexpVbyFnINJrXggatfcQFb25ND5oZw4COIuL2uOolha1wdqIue0JhFJOOjLBZbMHntSCTOpulZrbtva5NiecDd09ie0tW2Roc04btoO4oIjlCUd0FWWL2MLESMsbvPWuJ5cqOXyrIdYjDiOk+iOy67TLJYE7gTwuVw/N9nKVFU/wCmG9l/FSYeN5jK8rQGojwR1bLoQsH0R23d4qN8GBUGc8uiLbgBwaAp6+yIMNu2LJX6YhG+ZzvuMaB+YU3ZHglOThpfs4+jK/jIG/8AbVh/Z8FgYp98uMT5ZeWQktwNqgg/Vop8fxrljF1DOrCmPNFVO4iGP9VlzERrQw67iBLwG2aj7VTOdkw/oSKbKDrxUdv8Bx41M6HzYZ8LiH1/ynovKMGi2lb82nHbNMfFOqbFvAq9VADmpnlHGKp5v/x5/wBK8eKBdGmNcPe6m18WZOP+n/umU3uXuIxtl9REArdk/KDeQoS34zHTQv6RI2Vp6w9VhsKMye60T97KiJw6HRSA+q3sUkNzLnsXHL7Phkn0mxP4xNHe0oGrgOjfbrHgm+VorzxO+fTsP3XvHdZRVMNx1KnUVpsswd4o2kOlRyj5k1x0Oe2QdjkqEJTKkd7xUt5onf09HvYvWQghXHrqc3xDSaNs1/3z2H5bW95Z/wBxLYovRCb5Kbo1UfOCOD2u/ShYYxdw3OI4EhK1zrPZmpelJdPyyPJ8Xvmj89rmjptpC/WB2KDOFglomSfKik0b/Re0m33mjiUxpRaWM/xGesLpVH6VJUsPyNF33ZWjuJSbtoXeIQtiIz8l+SrOZ53Lo2ZmUuUY0OxDgWOHOMDxBVBdFh2J7mZU6LpB810cg6Ddh7bIop42n3FJB9Zk8se+M/JJHsPCxTHNeuLJNBxwOHVsPUe9E5y0/vwd89gPWPRPcEpI0Xtdz244f36lC9JFycViMMpeNv8AToLVijpJdJjXbSAsUpzjRYcqOtDKdzHeqVyDMSO7JnHbM/ssF1nLJ+DzfUd3LkmYh94cd8snerGF3ZBiuUtFRGNE9CQ51M0nSY2DbnwTmV5LbJXl0DTmJ1B2PQDc9yfiPAjwviA5BZ6cQPyYGn70szvEK1G1lVsikma//t4e1ul+pWLSNlz+IfvGW2VnPZ/vLv8ALyn71XTNXPmWV6z4PvbxupQfvV0PsVCYFq0FaCBMaZu4VUZ3CU8IJCjK2TSNOThenjPEuPigMgYVA5o5z/ppSi64W/Zv8rCfwlKrsX+HfGRo9qOqADHPY/8Ap8nuPSGsbbtCXPcUVOfQqMLfBaK+OvGHHm3dShpl/if/AD6g5stKY+91XM6B34y39SgD1PRj3us+pC7+vGPFSw0ZkT2L/VO9Cidvje3gYz4lbzEaKFqHfBaE/aDsj9i2c02VetpNktPlRDS/EqOeAHhJOO6yyGbBZRt9Cb7F44Ov+peRwndq/urC2RgcTXfXqTU8vwiLpd6jitXYSSj+I/13LynjIni6XflvW049+m+0k/McnROj9l9pnmnYg7iDwKX0jf8Ax7dwm/C4nwRcuooem/fZQ6KnuelJXaNbirtKH98UKDCCOvwXuRn6NQ4fOiJ+64OUYmw4LTJ7vhA545R+G6JFjF7pnS8sN0mQO5nDsaUoq6a7T0JvWv8Ag0B+kPVKCmeNFMklcdgXeil1HuRJLwtPSPHxWKHNn9wPOwLxJbGBUVpNFqy8fg09vmO7lzb3NqMPpiCdUknr6+5dOytFeCX7N47DZcn9zzKIjilB1Nmf339qsYXdlbE8qLpPkxrWOO0C+PnpxVKzvk0WVHO4Dicey6tM2X2FpA2i3FVTPPFlR0sf+IJ+I8CPDeJLmpHeqe3dBTjhDGrk6iaqFkOs0KqR38Gn/JjVnOcQtYrn6/xGWyo5+C3LA7KWIca5p8FR4o8Vcc9p78sd9NT9tWT4KmwVAvj55lr0uVDZDPJn70n+DUf7aVGRwcpI0G3o09M0X/y8Z44lBZNlu6XV6NPUHjA9viijUaM7htEcIGrZTxjam1tjR4Z8depPNQADqvz+bLSEaTasf+2oR+Kn9q2qK1tnY68FHTP0RWndTUXY6lKipeJf4q+T1NBk3A4gkbNt0PHHo/tQ/gs7KiL2LI8sjaAFpDMHftRG2EH+tEnwvfUyJ2a0L5BjRURw/ekcWO9ibCEW8+f+UifLo5MpXbRO31JENLls286vJUNfnH0eULgPo1B+hKOAhRtNJgBtxxw37/OpK6Se9LO/6Mo/DH4hKW5XcHYagfFTrlRh8Sjmmi1XvNAMPjO6fiOGPFQNxfMf4kh/G72oDNmqMtZFfZj+No/UvYqvF53uceJJT1odH7MxtGYZO0aNrYnAcbJbkmTTkrnb21B4tei4qm72D6Q7DfwSvNp3werf/Df2tI8U4v8AF3epCIByWHPgtKJtpwf4c3qAeKLbI221D0ovObbInfiexqFxYzSizoeUB8Gpxvd+lASReiUxykbMph9c8Gt9qjkI0TvUctw4DSivUOzWB5Dr8AsXmbTrQDn9gWIp6GDV52XyaO7HDeCB1g+1fPuSJyx9U3dNe3SCvoS9vDjqXA6+k0MpVseoaQcpsM++V8QrwJzVFG5zek2b6UDXcGgqBtCpM45gzkS7U+ENP3dHwU+I1SIcN4iukceXf9lTfkRIx0hsosmQ3mf9lTD/AE8acS0QsucxHxGWyt52u9Cb/L0v57iqDp4roueFKXx1DmDBlPRk/wDUe09q56IVsQ5RjHGbDho1hdrFLLo9JLW9xK3yxIRUSc2iOEbR4KHITAGVZJsf2Z+jzkyRg9hU+VovhMvSPVCbU2LuCv2mgI6cp5/5eUOampPWpkkfDgnbWehlMboKYcJIB4JtPxLOPzXjcqzXJnkyS7an7AD+vEEG2BGZNZ6NT9mwcZ4k+6M+z2LrlN9sl0o/i34Mf7VX5JCQrHXRXoqJv0nu4NZ7UvmohZVq0u8WKK7pNk91qCc77ji8t/Sq+BcqxwttQO+k4fnv8Cl0VGp07IxcdL3lhnmMPhNz8lt/xsd3NKWSTYm17FOs3I9D9od81h/KlJ/SkogSZ1Xs3H3UpdP3J8nTnlBzXPBpK2yUdDJtS7e1rR/NIwHsJUdNHolzt0cp/pPt22UlY3QyVbbJKwdQD3d4CdHYfxR5sTBeS/LK42vITHN8l8rz9GNvGUO/SkxiKsmZFNd/1pWDqYxxPa4JIgxcn2dmW7O6r0HwNHyYyfvOt+lJnZUJFvO/Yis8naVW4DUxrWcBc9pKSwwkyMG8jvx7LqGT7xpYWKhhk38r/udEyKy0TR53eC9RFFFaNo5hfv8AFYpEcxJ3bLaX4+dYwXJc86bk8sE7JogesHHxXW+TsOg+Sub+6zSaEtJUDY4xuPM7+5CdSdpoZVV4MAGpKc92XpIHbtJvB7vamUb8EPnDHp0DvoSH8TWnwKuVtinh+YEyR+9dzx0/+3Ynkj8FXsnS2eDvgpz/AEg3wTkzYFc7XTzsvAdfc0uUbY/BacdXLzHwXNWhX/KuUhHR1g2zR00Y656onsC5+Frw2GMYZLhJZVaIvancT0crFijMquvUSfy+o1QZFrnRsrLAEOpnsd/NJE0HiVLlT/xD+cMP9JhTKuxf4e7VQeXUehNmv9HKh3tgHGaNJpXeiehOZY9GLKV9slO38YdbsTKWzLPEpXcRKp8mN9Go6Im8ZWu/Shbo7I7bxy88sLeDJXexG2jKMWsyuXPKYtFRt3Me7joDwQNQ/wBFF5xS2khZ8yFvFznHuskddUeiQNZwHScB3qCorzJIaRGgwo4R84h39PS71oCAiMseg2nZuZfuDey6XmTBWGc7jHmqsb0eFLO752k3iY4x3vS9rcExqhoUcbdry2/B0p9dg6kuDkWd3wKnkwvV/t/p5MLRy/U0fvSMb3XW+c7dGnpYvryHr0Wjuct44NMNb8+QDqY0k9r28EJnfU6VUWg3bE1sY6QLu/EXJ3gVqz7TGt/L+P5EcwCuPucUOMbjudKf53WHY3tVMdE6QhjfjPIYOa+s9QuV0nJjBBSSSDDTAjZvtbRH4QXIJlfGPPKMELqlwkkkkPy3Od1E4dllFQ0+lO0DZjxw9vBYX2Ca5pUmk4yHpHcPE9ah3ZoYqapUbLoWpgsPPnV3L1eOFwvVOc2WhjvPgqz7oOSv2igeBrb6bTtw8g9SsQGHDs2r2ZgILTiDge5MHHEaGrJaL4EDHx6kfRyNmiqIgQSWB4Fx8kkHscrTJmfHFyxJ0tL0Wm1iwE36yTYdA5yklDkZsMvKAWOLSBqxwPUQrLquSsV1TUXcqNTJyTYXm/7pkZA1+jce1YM4GEW9IHo9itNfkRrxqsASBzG9/FaUua8TQHFtyd+q/QqM6abuycq2dVI4UrSb/wDpzx/aHf8AcVVEZXVqyhD2Fr26QOjgd7dXVzJP/wDrrC74gA87FYTshrRUcnuIgrGj5ULb78KiI4dqkyuD+0SfyDhGwK60mRGsJIaASNAm2y4NugkBeV2Q2yu0nMGu19uoAA8yEtSajNwd0UF0ZOA1nDjgnmUgRT1e+WsHWG8q7xCfUuSGMIs21sRv13t1FMKzJrXNsWhwvpC+02seuwQWg6tVdRps5gWFP826IuZGLYvmc7qa1rAeLnJ3S5EDHfEDmnVqvbd0hMqemMWiWtto4NNsQNfFFMi3KnnLlq9XNYEhruTBwtZgDMOBWmSIXTSMJBADhhtvs7cepWMZEj0vigdPjzo2ko9E3aPStYH2bim2V7js7SsIcv1QdO8DUwCMfyjHtJHUh6KEyyNZsJ9I7m63HgnMuSmg3tfnON+f2pjRDR1Nb3dF945k5lL9Nnldi/OSqvIxmrQbcjc51jbqaGDqSnlUzq8ju0i4kuLiSSdZJUuTMlsDtJ1yW4gYEX2Ejbjs3hM3Z19HGUcPRUFrZfcmoSIGmaQYQM1fOkcdLQ6dIhv8p3KjS1BcXOcbucS4neSbntVzyzRum0WDSbE06Vj8Z7jrc4793Sd6Wx5pgu9I+j13t0J7aMmnWUW5S3eoJmrksyyF9sPiN/m+M77ukOtW3OesALIG6oxd31iNXUO9E0XJU7BydnP1N3A73HzdJa7NiUSGT05Gv9InFxBOsEdOopsthtKslV7SaA2kyOsNW0q+ZJo+TibhYnH2DglmQc23YOe3RaNTTgT0jYFaWxJsUDFYl1n5HkMe9YpL9KxSFIexHA7dfBQvkIvtspXPte2vWonnhr6re1AIBXG4PVfnBSkUuBvrGsbxvT7Qw59WKClp92/stqTkNYrloW2IJPgRsPSoDT+TtBTqWnu2/NZBPozcjbbam2CAtpg7z2qCehsbAYjE+bps2mO0KZlHrts428UgleMdjv8AEbulbuYXDDZjsuRt609fk/mCjdS25tvWjcIinyYXG9gb6wNvONy2ioC3X5HNuKcGiIItqOI5uboWz6Y3vZAQqZFYDAdPiiX0lwi+RthbA9hXvI218N3tCVhXFb8nNI7cFCcnEfFNxwPSm2ieY23bubeF6IrjDAjV7DzJWAJX0lxY/wDB3r2KmDcDh0bD7CnAp9LmO1DyUxGFrjtHtSHR0Bb7LAc/j0KGSmxvhuPN08yYmm0hu3Hd/ZaGlwx1+fN0rElwSCDGx2ceO3pUhaBsHX48yIEFxfaNR8CpREDs87krDRW2lucBr82TikaQLFbRU7daMZDhhrSA2esspCxa6GC9aURhtoL1Ze6xAA1LMbYXtxULgiH629J70PLr886QTBGNWxDPgI249/sKNGxRS7UbgZE0YeG/m5ihZWDAjWMBzjcedFSbepRvGvoCICPRuLjDp37ivNC2I1A8OYqWAa+haUuzoKSCYzHDURqv51LJW9AUZ1t6+9bP+T1+KTEZfXbpC2tfG+vsKyMYjr8VDEdfSlYRIYgcNR3b+cFRfs1ufsUp1jpPciCgEDfCOj2qGSG2I19hTJwwQx1Hq8UkIhbHiCB1exbvpydSkh+N53KV3ykmJADqYg4dY39S9FODr27u8I2XaoD8Y9JSQSEUdvOtbiPz7EQ7Vw71q7al4huRaHX4/wB+Ze6B6lsB3KRqFwGsQU3JX89q1tgpItiICPk1ilftWJWAf//Z"/>
          <p:cNvSpPr>
            <a:spLocks noChangeAspect="1" noChangeArrowheads="1"/>
          </p:cNvSpPr>
          <p:nvPr/>
        </p:nvSpPr>
        <p:spPr bwMode="auto">
          <a:xfrm>
            <a:off x="63500" y="-1079500"/>
            <a:ext cx="2047875" cy="2228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8" name="AutoShape 4" descr="data:image/jpeg;base64,/9j/4AAQSkZJRgABAQAAAQABAAD/2wCEAAkGBhQSERQUExQUFRQVGRoVGBcXGBcXFxcaHBcaGBoVFxQXHCYeFxwkHR0YHy8gJCcpLCwsFx4xNTAqNSYrLCkBCQoKDgwOGg8PGikkHyQsLCksLCwsLCwsLCwsLCwsLCwsLCwsLCwsLCwsLCwsLCwsLCwsLCwsLCwsLCwsLCwsLP/AABEIAOoA1wMBIgACEQEDEQH/xAAcAAACAgMBAQAAAAAAAAAAAAAEBQMGAAIHAQj/xABPEAABAwIBBwgDDQYFAgYDAAABAAIDBBEhBQYSMUFRkRNhcYGhscHwIrLRByMkMkJSYnJzkqKzwhQzY4Kj4VN0pLTxk8M0Q0RklOIVFiX/xAAaAQABBQEAAAAAAAAAAAAAAAABAAIDBAUG/8QAMREAAgECBAMFBwUBAAAAAAAAAAECAxEEEiExBTJxEyJBYYEGIzNRkaGxFMHR8PFC/9oADAMBAAIRAxEAPwC/lpWrm4EnciHC97LQw9qjJQaRmPN/ZesjRDmjDmstHut558EhGk589yHYFktySPN17FsTGEjnYb+eC9bDYqWQC6wOuehARpJBdCSx42CLe7FQyDFFAI4sFpIwm63stS87k4JE0EYokzALQMutJNfQkE9MuKikkFsPIUUjzjbX5somwn5WxFANxUnWteXv7PPMvXt14W9iFc8g42/ujYaEYDHYO5exknE7MPYeK8EO3o/uF5p27eHtCICXSvipibWOzz4qNgv3eelbmX/hBiNwdm1bNXgOpbaeCATLrcEKK+1aAasfOwpCJnO7gFiiLSelYgIsBfZYZdnQtNHEeepY7agONQ9DSPWz5MMPO1QSHz0ogMkkxNvPOvY1HFGDiL23qYizSUxyQ6zPbEedi05Wy8dPpAb1qG31myaIzlb6luxePiDRwUU02KKAEufzblo0Dp1pfJU21la/tl8BdPEg978NiBmktgFIA5wGGCjqBa18LkNF95wA4kDrSJMrWrImjRxO06+ZY6UHUTruUMag2x1KF+IJbsThrCHTkbDh/wAYKNsdz6SibOdpHMVvyuBx9nkpyImbOn19fYtha9z1ISN99aYUrBo42N9f9u9GwDWOoBNh0cNSLY4ElKYZA17mHWLjp860whqgboNDgtjcOhSttjca8OCijnCkfJuTRGwZgtdEdtupah5JPMt2DZu1pCNHHGyxbubrJ87FiQhyRr49SirZdBjnbmk36kSwYkpTnW+1LLv0LfeIFkEruw4qmTK549MEjS2bDfaRv50fDlV7pdE2sI3POG6waOKDpYbNHQt8nNvPJ9VjeLwr1WEYwbSGJ6lxo6azGjcAgM5pTHTuI17Om1h2kJ9HFgq1n4/RhbzuaOMsY8SsiK1RO3oA5GmLo744k2vrABsDj0X61NUgsxBOongMO1a5t09oIvqM9UIvKTbW4LMhiJuolfS5YdNKLA6KpLgDjbHvNllXJaxI1mwW2SYfemfVCHzj9GNjhslhHUZWtPepqeIm5peZUKoc+Y7kFjrtJacRrBsU3yHnCydrnBpaGvDMSDckXuuU5QaWzzDdI8fjKe5qVehDMd0sJ4iQeC23BJXI09TtFCy8bTvA7kpzw9Cn5T/Dcx/3Xtd+lWDJkXvTeiyU5+U96Co5o3ngxyrrc0Z6xfQ5VnHI+Kqnj03Wa91sTqJ0gOBXmb2VHtqI26R0Xu0XAneDY8Uf7oVPaqa8D97DG/pNrE9gSChb79Fb/EZ64UDdpmzGnGphM1v+fwMZs6iHuFviuc219xIPcmuQM5GTS8k67Q4Eg3GzXs2a+oqm5cFqqe2AMhcB9b0vFe5EmLamE73hh6H+gexy2OyThmOTOg1GUWRuc0khzSWm4OxH5My22R+iOrfzKv5bjvNp/wCJHHJ1lui78TShKR5jmjdvOievV26KicO7dFZVmqmRkvughzKlj2kgSRg4YYtJYewN4qHMvLThPyb3Eh2Iub4jG3WL8Ez90aK8dO8fOe3qIY4dxVOydLyc0b/mvaeq+PZdWIwUqZrwgpUrnWpHaJduB7kRS1YeLg3AwR9ELtHnYltZTiKoFsGytJ/mb7Qewqi0VA+FqmKHZMtuVTRE7QsUAnKxIRYXOAtz4pHnc/4K/ncwfjCdBvYk2eIApXW+cz1wlDWa6jnsKYKfALXJcfvr+d0Q8URC/AKLJ4996ZI+5X8R8Nkcdy/sYqV7p5tHCN8sY/rR+xXViovuqOsyA/xWHg8HwWT4omGGRoPemD6IHYFmWY7BvSO4orIx97Z0DuUWXj8T6w9VywqS95Hqi5J6MhyRB70z6oS/PGO1Nf8AiQ/nxp1kUXhZ0BL882XpXczojwmYVPTXfXUo3OF5aZ8Kn+1k9cojJT9Gnq945F/B7mn1gvMtH4VPzvceOK0o3Xjqxvgv92aMrqJLuEKep9F5CF4Wnp7yh874AaOcb2EccFNm4+8DfPP4hZnGL00g5h6wVI0Xt6HF866oyOpSdlJB2sulDBZzTuc08CCispSX/Z+alpweqMISR+Cp1H7w6fBxTwaXkR5yR/DJursFvBAMBaQ75pDuBv4JxnFhVvO8H82QeCW1PxT0HuXUUYqVJdDhZOzL5lKO/JHc2Rn3J3+BCXVcGiNL5pDvukO8E4aQWRE/PnHFzHeKFyo0ck/6p7lRjrEza7y1voT51M06GI/Nez1HNPcqVPBhcbldcqu0smOPzX907m+KpfK4K1hrOB1GF5LHZ83ZdOFjt7QeOK8zqitGyT/DkYepx0D63Yh8w36VNF9RvYLJxnbBehqN4jc7raNLwWc1rYzpbiYHz0FSi+pQU8l2tO8DuRJdh54KIJs1qxex461iQiyX9IpJnoy1JIdxZ67U8DcEqzzF6Cc7g0nqe0oQ5l1HvYgpcljRBJ2BB07Q2oH2kd+5CU2cfvbcPkjuCjpsoaUhdudGe0+xXsRfs2Rx3OpMYLDoXOvdgaOTh+0Z6wVtblqwsqP7p1TykMR/is9dqy81yTKyzZIpiY2Ebgh84o7BhPz2+q9G5v1g5GK5+SNvMl+ddaDyYFvjtPY7UsSjbPHqi3JvUKyFCTAz6oPYhs56YmBwOolvY9p8EbmzUN5BgPzQvM5Klv7O62v/AJU0OZdSpY+d8si9Q87ww8YmO8VmT4z7/fC9PMODdL9KKmmaJCSQBoQnH/LxHz0rWnqA6W1wdKOdvGB4XUtLsyv4nfcypL0zDva08WhHZyNvSTndG88GkqvZjVtqKLHHQaR90FM8sZQvTTDfG8b/AJBVC5o5W0cRyvH74wDZEwcLjuCFlhOiSi6+cCboYwd6HnqRoux1hUat+0Z1nD7fpI3+RpnML1N/ok/1ZClr4yWno8E4ytMBUAmx97GB+u9BVUo0HahYbF1eG+EjgZ8xcMTDFb/El9SIrysaeTPQVtk+UWhB+dMeDIR7UXlKRvJSahZriqEOUzcUve/QgcQclTdLv9wqm2mw17LqwkaOSqg44uceNTZVZuUxogHcEeHVXKk3L5tfR2OtpwjTbXT7pHV/c7f8Hj+qex1lasuMvSzjfFIPwOVO9zmT4PF9U+uFecsW/Zpvsn+oVA+ZmVPdlLyO7ShiO9g7kfbAJbkBvweH6jUzidv33461ChG0Q1jz0LFsw4rEBFrjGNvOCXZ1Q3oqkD/CeeAv4Jro3cObyFBlaPSgmHzo3jiwhAcchoZLxjoR1A+3KdEZ/E9K8iye9DoRcT8ZBtMd/uu/+y0a+tNoZHcu7ZVXs/HfBmndLH+axHU9X6LegJVnlJpUjuZzHcHB3gsWO6J3sNMk1nvTPqjuUGWKq4j+uO4+1LMk1fvMf1R3KPKNVfk/rez2rDoaVorzLk+VjvJ2UC2NuO/v1L3KGUS9hBOtIzMWuew/Ie9vBy0kq72HOrCuqlvMonL8ty+mz7GD/bxhZm869VCN7tHiCPFRZcd6Uf2MPZE0eCiyNJaohO6RnrhdLfQgO45m1PwKD7OP8tqYZSqLxyfUf6pVdzbqNGliG5jBwjCNqqq7H/Vd6pVR7mtBdxdDmmXHWm/kYexAsOkQN5txwUuXZPfj9SP8tpUOSPSniGu7296ZON5MuUK+Sgl5E2dMlp/5SOEsgSh1SbHHYe5HZ1y3qXcwHbd3ilDMSBvwWtCpljY516nQsp1HJiIDfP8Amhv6UEcpOJ0bn0vRtr1nd0qDOars+IbmPd96old3WQFHKTLGPpt9YJi5CtUppzuWypl//jPJ+W7vqC4dioJcrllWXRyLAPnuZ3PcqRpqLCrs4Wfzb+rubLqKTuvL7Kx2nMN9qeH7MHiQVZsv5RtTT/ZSfluVXzXGjDCN0bB3+xF501NqSfnYW/e9HxTb6lRq+oRkdloIh9Bo7EW5vnwXtJDoxsG5rR2C6I5O6jQ0gssUpZZYhYRamOxW05aGuLnBrbWJJAAB2klZINR5lzn3TMukPZAMcRhvcdV+gd6SV9EObsVLJh0S5hwsSO2wRcN9M2BN2PabDVgDc/d7VFDSEY3HBWDJUehCXbXE8G/3J4K9UdoWZFGak9ASirbxtP0SeoYk8FBnBNpUk4+iTwQtcdGOYNw03MY238Rxc63Ux3FFiEFtiLgi1thG4hYlSfZtE7kLshyl8Xo/Jvhv980QO0IevrvRab/Lb6wTJobC1xa0DG+GGqOaW2HPGCqG7KJe2zjuPWNShhhU2qi+d/uTdtpZlpNUTJLbE6cjjjsBJJ58BdaPrSNE7yLc/pWw68EnyBMH1NvnMnv/ANCQr3KE55Ci3lkjj/8AIeB3FTfpu9m9SGEXJ5UVrK5xj+yj9QLaLJ0kTo3ubZumwA3GstZIBgfmuaetT1FEHWJvgAB0DABWDK4HIyt+ZJSW/moyP0haClcU6EqfMO6DKAETBfY31AmMUjn6bWtJIaTbm0dfaucsktqV+zRq9E0zjrext+fk3viHY0KPLdlntrRt5HPcsTe+3+hF+SxWz3NqRoL5naz6DDuHyj1mw6nKPK2RWNqJmaAOg9zQSBewPo/h0VvkxhikY25DHHQI2AO9G43WJB4pmdZrBcXk3NfdAzda2pEmj+9aCbHC7bA26rIbNmqFKSOSY5rj6WkLutuDjs5las4XcrSU8h+MDongQfxAKvthCsZvAwsRVcJ2QyzvyDHLoVDASCA0kGw0SLsNtnyh0hI8nUrInaXJtfq+P6Vsfk7jz61bckHlKSaPawOA6BaZvaHhJBGmuUjruE0qGJoZpRTaAM/pWsp6WKO/J4vbfEgABoBO8EuHUqSw3Nt+C6vk6KKRjmTRskDPSbpNBsHWa4A6xjoHDeVTM482W01UNC5icBIwE4gXILSdtiCOiyfGWhmYjDypVnTj/UdHyXLZrOgDgL+Kjy9LynJRf4s0TT0B4eexpVbyFnINJrXggatfcQFb25ND5oZw4COIuL2uOolha1wdqIue0JhFJOOjLBZbMHntSCTOpulZrbtva5NiecDd09ie0tW2Roc04btoO4oIjlCUd0FWWL2MLESMsbvPWuJ5cqOXyrIdYjDiOk+iOy67TLJYE7gTwuVw/N9nKVFU/wCmG9l/FSYeN5jK8rQGojwR1bLoQsH0R23d4qN8GBUGc8uiLbgBwaAp6+yIMNu2LJX6YhG+ZzvuMaB+YU3ZHglOThpfs4+jK/jIG/8AbVh/Z8FgYp98uMT5ZeWQktwNqgg/Vop8fxrljF1DOrCmPNFVO4iGP9VlzERrQw67iBLwG2aj7VTOdkw/oSKbKDrxUdv8Bx41M6HzYZ8LiH1/ynovKMGi2lb82nHbNMfFOqbFvAq9VADmpnlHGKp5v/x5/wBK8eKBdGmNcPe6m18WZOP+n/umU3uXuIxtl9REArdk/KDeQoS34zHTQv6RI2Vp6w9VhsKMye60T97KiJw6HRSA+q3sUkNzLnsXHL7Phkn0mxP4xNHe0oGrgOjfbrHgm+VorzxO+fTsP3XvHdZRVMNx1KnUVpsswd4o2kOlRyj5k1x0Oe2QdjkqEJTKkd7xUt5onf09HvYvWQghXHrqc3xDSaNs1/3z2H5bW95Z/wBxLYovRCb5Kbo1UfOCOD2u/ShYYxdw3OI4EhK1zrPZmpelJdPyyPJ8Xvmj89rmjptpC/WB2KDOFglomSfKik0b/Re0m33mjiUxpRaWM/xGesLpVH6VJUsPyNF33ZWjuJSbtoXeIQtiIz8l+SrOZ53Lo2ZmUuUY0OxDgWOHOMDxBVBdFh2J7mZU6LpB810cg6Ddh7bIop42n3FJB9Zk8se+M/JJHsPCxTHNeuLJNBxwOHVsPUe9E5y0/vwd89gPWPRPcEpI0Xtdz244f36lC9JFycViMMpeNv8AToLVijpJdJjXbSAsUpzjRYcqOtDKdzHeqVyDMSO7JnHbM/ssF1nLJ+DzfUd3LkmYh94cd8snerGF3ZBiuUtFRGNE9CQ51M0nSY2DbnwTmV5LbJXl0DTmJ1B2PQDc9yfiPAjwviA5BZ6cQPyYGn70szvEK1G1lVsikma//t4e1ul+pWLSNlz+IfvGW2VnPZ/vLv8ALyn71XTNXPmWV6z4PvbxupQfvV0PsVCYFq0FaCBMaZu4VUZ3CU8IJCjK2TSNOThenjPEuPigMgYVA5o5z/ppSi64W/Zv8rCfwlKrsX+HfGRo9qOqADHPY/8Ap8nuPSGsbbtCXPcUVOfQqMLfBaK+OvGHHm3dShpl/if/AD6g5stKY+91XM6B34y39SgD1PRj3us+pC7+vGPFSw0ZkT2L/VO9Cidvje3gYz4lbzEaKFqHfBaE/aDsj9i2c02VetpNktPlRDS/EqOeAHhJOO6yyGbBZRt9Cb7F44Ov+peRwndq/urC2RgcTXfXqTU8vwiLpd6jitXYSSj+I/13LynjIni6XflvW049+m+0k/McnROj9l9pnmnYg7iDwKX0jf8Ax7dwm/C4nwRcuooem/fZQ6KnuelJXaNbirtKH98UKDCCOvwXuRn6NQ4fOiJ+64OUYmw4LTJ7vhA545R+G6JFjF7pnS8sN0mQO5nDsaUoq6a7T0JvWv8Ag0B+kPVKCmeNFMklcdgXeil1HuRJLwtPSPHxWKHNn9wPOwLxJbGBUVpNFqy8fg09vmO7lzb3NqMPpiCdUknr6+5dOytFeCX7N47DZcn9zzKIjilB1Nmf339qsYXdlbE8qLpPkxrWOO0C+PnpxVKzvk0WVHO4Dicey6tM2X2FpA2i3FVTPPFlR0sf+IJ+I8CPDeJLmpHeqe3dBTjhDGrk6iaqFkOs0KqR38Gn/JjVnOcQtYrn6/xGWyo5+C3LA7KWIca5p8FR4o8Vcc9p78sd9NT9tWT4KmwVAvj55lr0uVDZDPJn70n+DUf7aVGRwcpI0G3o09M0X/y8Z44lBZNlu6XV6NPUHjA9viijUaM7htEcIGrZTxjam1tjR4Z8depPNQADqvz+bLSEaTasf+2oR+Kn9q2qK1tnY68FHTP0RWndTUXY6lKipeJf4q+T1NBk3A4gkbNt0PHHo/tQ/gs7KiL2LI8sjaAFpDMHftRG2EH+tEnwvfUyJ2a0L5BjRURw/ekcWO9ibCEW8+f+UifLo5MpXbRO31JENLls286vJUNfnH0eULgPo1B+hKOAhRtNJgBtxxw37/OpK6Se9LO/6Mo/DH4hKW5XcHYagfFTrlRh8Sjmmi1XvNAMPjO6fiOGPFQNxfMf4kh/G72oDNmqMtZFfZj+No/UvYqvF53uceJJT1odH7MxtGYZO0aNrYnAcbJbkmTTkrnb21B4tei4qm72D6Q7DfwSvNp3werf/Df2tI8U4v8AF3epCIByWHPgtKJtpwf4c3qAeKLbI221D0ovObbInfiexqFxYzSizoeUB8Gpxvd+lASReiUxykbMph9c8Gt9qjkI0TvUctw4DSivUOzWB5Dr8AsXmbTrQDn9gWIp6GDV52XyaO7HDeCB1g+1fPuSJyx9U3dNe3SCvoS9vDjqXA6+k0MpVseoaQcpsM++V8QrwJzVFG5zek2b6UDXcGgqBtCpM45gzkS7U+ENP3dHwU+I1SIcN4iukceXf9lTfkRIx0hsosmQ3mf9lTD/AE8acS0QsucxHxGWyt52u9Cb/L0v57iqDp4roueFKXx1DmDBlPRk/wDUe09q56IVsQ5RjHGbDho1hdrFLLo9JLW9xK3yxIRUSc2iOEbR4KHITAGVZJsf2Z+jzkyRg9hU+VovhMvSPVCbU2LuCv2mgI6cp5/5eUOampPWpkkfDgnbWehlMboKYcJIB4JtPxLOPzXjcqzXJnkyS7an7AD+vEEG2BGZNZ6NT9mwcZ4k+6M+z2LrlN9sl0o/i34Mf7VX5JCQrHXRXoqJv0nu4NZ7UvmohZVq0u8WKK7pNk91qCc77ji8t/Sq+BcqxwttQO+k4fnv8Cl0VGp07IxcdL3lhnmMPhNz8lt/xsd3NKWSTYm17FOs3I9D9od81h/KlJ/SkogSZ1Xs3H3UpdP3J8nTnlBzXPBpK2yUdDJtS7e1rR/NIwHsJUdNHolzt0cp/pPt22UlY3QyVbbJKwdQD3d4CdHYfxR5sTBeS/LK42vITHN8l8rz9GNvGUO/SkxiKsmZFNd/1pWDqYxxPa4JIgxcn2dmW7O6r0HwNHyYyfvOt+lJnZUJFvO/Yis8naVW4DUxrWcBc9pKSwwkyMG8jvx7LqGT7xpYWKhhk38r/udEyKy0TR53eC9RFFFaNo5hfv8AFYpEcxJ3bLaX4+dYwXJc86bk8sE7JogesHHxXW+TsOg+Sub+6zSaEtJUDY4xuPM7+5CdSdpoZVV4MAGpKc92XpIHbtJvB7vamUb8EPnDHp0DvoSH8TWnwKuVtinh+YEyR+9dzx0/+3Ynkj8FXsnS2eDvgpz/AEg3wTkzYFc7XTzsvAdfc0uUbY/BacdXLzHwXNWhX/KuUhHR1g2zR00Y656onsC5+Frw2GMYZLhJZVaIvancT0crFijMquvUSfy+o1QZFrnRsrLAEOpnsd/NJE0HiVLlT/xD+cMP9JhTKuxf4e7VQeXUehNmv9HKh3tgHGaNJpXeiehOZY9GLKV9slO38YdbsTKWzLPEpXcRKp8mN9Go6Im8ZWu/Shbo7I7bxy88sLeDJXexG2jKMWsyuXPKYtFRt3Me7joDwQNQ/wBFF5xS2khZ8yFvFznHuskddUeiQNZwHScB3qCorzJIaRGgwo4R84h39PS71oCAiMseg2nZuZfuDey6XmTBWGc7jHmqsb0eFLO752k3iY4x3vS9rcExqhoUcbdry2/B0p9dg6kuDkWd3wKnkwvV/t/p5MLRy/U0fvSMb3XW+c7dGnpYvryHr0Wjuct44NMNb8+QDqY0k9r28EJnfU6VUWg3bE1sY6QLu/EXJ3gVqz7TGt/L+P5EcwCuPucUOMbjudKf53WHY3tVMdE6QhjfjPIYOa+s9QuV0nJjBBSSSDDTAjZvtbRH4QXIJlfGPPKMELqlwkkkkPy3Od1E4dllFQ0+lO0DZjxw9vBYX2Ca5pUmk4yHpHcPE9ah3ZoYqapUbLoWpgsPPnV3L1eOFwvVOc2WhjvPgqz7oOSv2igeBrb6bTtw8g9SsQGHDs2r2ZgILTiDge5MHHEaGrJaL4EDHx6kfRyNmiqIgQSWB4Fx8kkHscrTJmfHFyxJ0tL0Wm1iwE36yTYdA5yklDkZsMvKAWOLSBqxwPUQrLquSsV1TUXcqNTJyTYXm/7pkZA1+jce1YM4GEW9IHo9itNfkRrxqsASBzG9/FaUua8TQHFtyd+q/QqM6abuycq2dVI4UrSb/wDpzx/aHf8AcVVEZXVqyhD2Fr26QOjgd7dXVzJP/wDrrC74gA87FYTshrRUcnuIgrGj5ULb78KiI4dqkyuD+0SfyDhGwK60mRGsJIaASNAm2y4NugkBeV2Q2yu0nMGu19uoAA8yEtSajNwd0UF0ZOA1nDjgnmUgRT1e+WsHWG8q7xCfUuSGMIs21sRv13t1FMKzJrXNsWhwvpC+02seuwQWg6tVdRps5gWFP826IuZGLYvmc7qa1rAeLnJ3S5EDHfEDmnVqvbd0hMqemMWiWtto4NNsQNfFFMi3KnnLlq9XNYEhruTBwtZgDMOBWmSIXTSMJBADhhtvs7cepWMZEj0vigdPjzo2ko9E3aPStYH2bim2V7js7SsIcv1QdO8DUwCMfyjHtJHUh6KEyyNZsJ9I7m63HgnMuSmg3tfnON+f2pjRDR1Nb3dF945k5lL9Nnldi/OSqvIxmrQbcjc51jbqaGDqSnlUzq8ju0i4kuLiSSdZJUuTMlsDtJ1yW4gYEX2Ejbjs3hM3Z19HGUcPRUFrZfcmoSIGmaQYQM1fOkcdLQ6dIhv8p3KjS1BcXOcbucS4neSbntVzyzRum0WDSbE06Vj8Z7jrc4793Sd6Wx5pgu9I+j13t0J7aMmnWUW5S3eoJmrksyyF9sPiN/m+M77ukOtW3OesALIG6oxd31iNXUO9E0XJU7BydnP1N3A73HzdJa7NiUSGT05Gv9InFxBOsEdOopsthtKslV7SaA2kyOsNW0q+ZJo+TibhYnH2DglmQc23YOe3RaNTTgT0jYFaWxJsUDFYl1n5HkMe9YpL9KxSFIexHA7dfBQvkIvtspXPte2vWonnhr6re1AIBXG4PVfnBSkUuBvrGsbxvT7Qw59WKClp92/stqTkNYrloW2IJPgRsPSoDT+TtBTqWnu2/NZBPozcjbbam2CAtpg7z2qCehsbAYjE+bps2mO0KZlHrts428UgleMdjv8AEbulbuYXDDZjsuRt609fk/mCjdS25tvWjcIinyYXG9gb6wNvONy2ioC3X5HNuKcGiIItqOI5uboWz6Y3vZAQqZFYDAdPiiX0lwi+RthbA9hXvI218N3tCVhXFb8nNI7cFCcnEfFNxwPSm2ieY23bubeF6IrjDAjV7DzJWAJX0lxY/wDB3r2KmDcDh0bD7CnAp9LmO1DyUxGFrjtHtSHR0Bb7LAc/j0KGSmxvhuPN08yYmm0hu3Hd/ZaGlwx1+fN0rElwSCDGx2ceO3pUhaBsHX48yIEFxfaNR8CpREDs87krDRW2lucBr82TikaQLFbRU7daMZDhhrSA2esspCxa6GC9aURhtoL1Ze6xAA1LMbYXtxULgiH629J70PLr886QTBGNWxDPgI249/sKNGxRS7UbgZE0YeG/m5ihZWDAjWMBzjcedFSbepRvGvoCICPRuLjDp37ivNC2I1A8OYqWAa+haUuzoKSCYzHDURqv51LJW9AUZ1t6+9bP+T1+KTEZfXbpC2tfG+vsKyMYjr8VDEdfSlYRIYgcNR3b+cFRfs1ufsUp1jpPciCgEDfCOj2qGSG2I19hTJwwQx1Hq8UkIhbHiCB1exbvpydSkh+N53KV3ykmJADqYg4dY39S9FODr27u8I2XaoD8Y9JSQSEUdvOtbiPz7EQ7Vw71q7al4huRaHX4/wB+Ze6B6lsB3KRqFwGsQU3JX89q1tgpItiICPk1ilftWJWAf//Z"/>
          <p:cNvSpPr>
            <a:spLocks noChangeAspect="1" noChangeArrowheads="1"/>
          </p:cNvSpPr>
          <p:nvPr/>
        </p:nvSpPr>
        <p:spPr bwMode="auto">
          <a:xfrm>
            <a:off x="63500" y="-1079500"/>
            <a:ext cx="2047875" cy="2228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750" name="Picture 6" descr="http://www.vintagelane.ie/images/3-8inSingleFace-satin-ribb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447800"/>
            <a:ext cx="4587897" cy="4985343"/>
          </a:xfrm>
          <a:prstGeom prst="rect">
            <a:avLst/>
          </a:prstGeom>
          <a:noFill/>
        </p:spPr>
      </p:pic>
      <p:sp>
        <p:nvSpPr>
          <p:cNvPr id="31752" name="AutoShape 8" descr="data:image/jpeg;base64,/9j/4AAQSkZJRgABAQAAAQABAAD/2wCEAAkGBhQSEBQUEhQUFBQUFBQUFBQVFBQUFBUUFBQVFRQUFBQXHCYeFxkkGhQUHy8gIycpLCwsFR4xNTAqNSYrLCkBCQoKDgwOFA8PFykkHBwpLCkpKSkpKSksKSkpKSkpLCkpKSwpLCksKSksLCkpLCkpLSkpLCwpKSwsKSwsKSkpLP/AABEIAOEA4QMBIgACEQEDEQH/xAAcAAABBQEBAQAAAAAAAAAAAAABAAIDBAUGBwj/xAA+EAACAQICBwQHBgUEAwAAAAAAAQIDEQQhBQYSMUFRYRNxgZEiMqGxwdHwFEJSYnKSBxUzgrJDosLxI1Nz/8QAGQEBAQEBAQEAAAAAAAAAAAAAAAECAwQF/8QAIhEBAAMAAgICAwEBAAAAAAAAAAECEQMxEiFBUQQTMmEi/9oADAMBAAIRAxEAPwC0ECHIy+iSChIQBQQBSASCIVgCEAUAgiEARAGV8RGEXKclGK3t/Wb6ASCOZxmvMYytClKa5ykoeSs352LGC10oT9fapP8AMrx/dH4pBz/ZWfWt8A2jWjNbUJKS5xaa80PDoQhCAQhCAAgiYAAEQAAEQAEEQFdIIkEBBCIBIIhIBBFYKAQbCDYBJBsIFSaim3kkrt9AIcXiVTjd+CW9vkjmsc5VZbU+tlwiuSXx4lrFYh1JbT3borkvnzGWMTLwcvL5TkdMqro5FOtorkjoWgdmhrg5enQqU5XhKUXzi3F+w1cLrhiKeU1Gouq2Zfuj8Uy9PDJlargUXybre1epaeE13oy9eM6b7tuPnHP2GzhNJUqv9OpCXRNX/bv9hwtbRiKGIwWym27JcXwLrtH5E/L1IR5Vh9ca9J2pzlKK4VPSXgnmvBnd6q6yfa6cm4qNSDSmlfZalfZlG+dnaStwt1NY9FOWLem0BocKxHU2wrDgWAbYFh9gWAbYQ6wAILBEGwBQbAQQFYIkggJBEEABSEEBGHp3H3l2S3Kzn3vOMfKz8VyNbGYpUqc5y3Qi338l4uy8ThaGMc25Sd5SbbfNt5h5/wAi+RkfLYhMemUqdYljUM48CyAYqgdomB1wNDWw3IqDEyjCLlJ2SzbOM0npB1pcorcvi+pu6Srqr6N8k/PqZFbRXI6VgZ8YHWfw6yxNRcHRbfhUhb/JnM/ZmjsP4cYZ7deb4Rpw8ZOUn/hHzNS7cP8AcO4sAcKxl9A2wB9gWAaAcKwDRBsICsOQEEAhEggIIrBAQrCM/T+mY4WhKo1d+rCP4pu9k+mTb6LnYEzkbKfH6Up0UtuVm/Vis5S7ly6vIp0dNdp6torrm/rwPNHpOdSo6lSTlOTu37klwS4Jbjd0Xj80Onhvz2nr0t63aRr7PZS2dhtSTSab2b5PO1r2e7gjAwOJsdlpnB9th01vjn8zioUM3bfv+Zpwm027bVOuTxrmRRrZEyrkxlrRrD41zGeKHQxhMG3CqZeseluzhsRfpT9kePyJIYxKLbdklfwSOOxmOdWrKb4vJckty+uYivtYT0q0jSw+JlxKOChc3sNhUzUySjjNS3o7XVHA9nhk7Z1ZOp4O0Yf7Yp/3HOYPQ/aVIwX3n6TXCK9Z+XtaO9jBJJJWSVkluSW5ImvV+PXuwgCIj2GiHWBYBoh1gWAAgiAqBGjkFOQ4aggOCNQQgnAfxHrt1qcPuwp7X905NN+UInfnG6/6NbcKq3bPZy6NOUo379qXkHPlj/mXAxkX8DibSRSqRsxU5WZp8+Xpmg8Qpw2XyOZ0lh+yr57r+xljV3H2aNfWXR6qU9tb0s+4kMdS5bHUtl3W5/W8r9qS4utelZ71k/gzNhXyNKsSrCjWK3aDosipsfiG4bPPf3GbGidRhtEqUFtLN591+HlYbW1ecc1mhqawqF0bOAxbukk220kkm223kklm2R/yx3sln7lzfJDp6InF3vuzTV1bu5MnZ6ej6C0W6UNqf9SdtrjsrhBP2t8+5GkcNojXOpTtGvepH8X+ou/hPxz6nZYLH060NqnJSj03p8pLen0ZH0eO1ZjKpxCEHUhWEIAWAOAA0IbCAoIcmNCiKfcciNDgHhGphTAcQ4/BqrSlTlukrX5Pen4NJ+BMixDBTf3bd+Q1HjGlMC6c5RkrSi2muqM5Hp+vmrD7Pt1a8bRqJct0ZeDtF965HmdWFmWs6+fyVyWjonEWkj0LR89ulZ8UeY4WrZo6fDa20sPG0m2/wxW0/l7S/LjMKendH7MpJcTAjTvlxNHS2uarSuqTS6yzt4Ir4CrGpUUo5fiXJ8H3GsXJxUg888mi5gKO3UjF7nJX7t8vYmO0tBdrl+FX7/8Aol0TlO/KLt3uy+D8wOtpxihuJx8aa+HMxsTpRQTcnYxft8q1S7y4JckTGMdVg57bb5l/F0PRK+g8JkmauLhkSRy1fD9CLD1KlKW3Sk4y5riuTW5rozSq0cytiZQgvTlGPe7Eaic6dHofXSM7QxCVOW7b/wBN9/4H5rqjpk/rp0PG8XpukvVvLqlZebLGhNeK1BpRSlT405Sduuy/uP2dGXHrpzz1Z64IhwmJVSnCcfVnGM1ffaUVJX8yW5HrEAhXAQgCAopBAhyIpBQkjcwOiVFXnnLlwXzZJnEmcZ2G0fOe5WXN5Lw5mhS0TFeteT8l5GgNZzm0s6jhTUdyS7hNhciOUjDKLFUYzhKEleM4uMlzTVmeIayaHnhq0qdRdYTtlOF8pL4rg8j2rF4yFOLlOUYxW+Umkl48+hxWn9bMLiIuk6LxEeDl/wCKKf4oSs5p9bI3Td9OXL457l5hVqWKFR3dzoNJap1fXpx2o3doqSnOK4Juy2u9JdxQpas4iSb7KSS4uy8k834HqiHkiY+2YW9G4jYqRlyefc95WqU3F2e8UZFa7bFSttycub+vYPhjlBN/WX0/MWArQcbyte3Xh3FJYGrUdoU5vui2vPcZYxFiMW6ks93Bcjb0BgHKSyDo7U+q3eaUV1ab8kdbgNGKnGyz7sjFuSIa8ZnpoUHGnFJsrYnSN/VXmWY6LqSXoxZdwmp0362RynkajhcxXi5pq7V+Mcmu5nPY7Uuu7yp7VXjZ/wBTw/F4Z9D2PB6q0471c2KGAjHdFIkXtDrHE+X6kHFtNNNOzTVmmt6a4M0dCaKqYmrGlTWb9aX3YR4zl0Xtdke561agYfGuNScWqsd8oejKpFL1Ju2fCz3rdu3U9HaLpYeGxRhGEeNlm3zk3nJ953i+wteHZ99LGGoqEIwj6sIxjH9MUor2IfcaIy9Z1xXGXFcKfcQzaEEVUG4AoKkoVVGUW9ykm+5NNnWs4819DaSWVKb6U3z/ACd64c1lwzxZm0NSTIKlUnqFWvJRi5SajGKbk27JJb229yObCGpXZzGseu0MPeEbVKv4E8o//SS3fp3928wdZtfJVG6eGbhT3Ormqk/0/wDrj/u/TuOLmzpWn24X5c9VXdJ6bq15bVWbk+C3RiuUY7o+98Wyj9p62K9SRVqyO8Q8s++2rT09On6s2iKvrhiHuqNdUop+OWfiYsmA0vhCxjsdKrLakltcWla7525lcdGm3wLWHwDe8jXqF/V/BupUiuCzfhuXnb2np+htBSabntNy9SN82/gg6m6qxo0Y7SfaS9Ke7LlBPova2d1gsNGC9FJX3vi+9vNnlvbyn10604/lm0dVKS3pvvZfo6Gpx3QXkX0xyZHo9Kyw9h8aRYABGqY9QDccmAlE5XGW7Sdt23K37mb2ktIqlHL136q5fmfT3vxOaubrDdREC4rm2yaAEDAFxBsICmmG4wNwH3MXW+q44VtOz24Wa4O7fwNfaMHXN3wr6Th/yXxDNv5k3Vv+Krhani05pZKrG20l+eP3u/eP101jeKfZUW1QVm3ZrtJb02nmorgnxV+VuL0Lo3tJ7TXox9r5HU08MZmsRPp4Lcs5jn3gWiKeDfI6r7GgfYUXXHXHT0bfgQy0WuTO3/lyAtGIvka4T+WLkTU9E/lO2jouPIkWjorcPI1yNLRL5HR6q6A2qu1JZQaffPevLJ97jyLq0dtNRgryk7RW9tvu+sjvNB6vdlCKaeXTNt5tvxuYvacx14q+U6mwOEsjRgh6o24PyYclvaXe0vec3sJBIpYymt84L+5fBlWrrBQj9+/6YyfvsaxmbRHctFCOYxuvcIL0KUpP80lFeSu/aclpL+IuKndQcaS/JFbX7pXfkWKTLE8tXp2NxtOjHarTjTjznJR8r5vwOI09/FOCvDCR2nu7WatFdYw3y8bLozz3H4udWbnUlKcm225Nt58uXcisjpHH9uc80z09B1dx06tKVSrNznKpJuUt7tGCXhkaqkc/qvO2HX6p+82VMPZT+YWNoVyFSCpBtNcNyLaDtASXEM2xDRSchrmRykRymBLKqZen4dph5xW97Nu/biWZ1CnWltS6L3/XvJrly2itZQYHBKEFFcPa+JcUQRQ4j5mnIVxtxbZcD0xEUqhHOuXEWHMa6pTqYooYrSNllve41FRPi9JyVRbEnFx4xbTzVt66NlmhpSq99Sb75yfxMPDwbd+drmjBWNeMLsx02aeLk98pP+5l2i7mNQnu+vrcauEmaiIYmZXkitXRcgVsSiyyw9IPIxJxNfScjIqGHSFSoRRJagyCDcOx1dVsPHvn/k/ka0WU9B0LYalfjFyXVOUjQVMw+nT+YBMcmOUA7JGwuHaA0BgO2hDLiAoSZDORNJEM4gVsRVsr8dy72QU5WI8TVvLpHLx4/LzGKYiPmXzue/lbPpdUwOoVlWI6mJNY8626pHPEGfPF2KlXGGsGnUxhTq44z6mIbIZ1S4uLNbGMghJyd2VHVu+hbw7CtPDIvU4/XgU8Oi7TDMpqSNHCyKFOOZfw0cysy1qJXxUt5PS3FPFy3iUc9pGWZmzL2NlmUKjMukK0xq3jpjsJh5VKkYQV5SaSXV8+i3vohLcdvUNE4VSwFDnGjBryu17yGLNbDQjSowgndQhGC67MUr+NvaZOycqPo16SIOyKI9Gm0bgRyiWbDXECtsiJ9j6sImKyWU9I4rYhl6zyj38/AuVHbN7lm2cpjtJdpUcvurKK6c/H5FiHHlv4V/1Mp2RFOuUamM5EE6x0x83F+eLK9TFFR1COVQq4nlWInUIZViGpWa4PxyGtYsSqlapVv3DNq4iaiWmW6MinBlmmwNrCVDQizIwsjUoviRiVykjVwcDLoyNLCSKzLQk8jNxjLs6mRm4ura9/qyEjFxkTOmzSqwlVlanFzf5VfnvluXmX8HqVOXpVpKEd7UWnLxl6q9pzm0Q7147T8OYhTlOSjBOUnuSzO71b0FHDR7SdnVazbfowXFL4u5JheworZoQ25cWs7/qm9/hcswoSlnUfdBeqvDi+8k+Vv8h6+Pi8fay8S55/d4ZWv17hqiPSHJFzHcFEckOURyQVHYViSwGgI7CJBAeW4vTtSUXT2rrK7a9L9N+K5/8AZm9oQbdgx2nuT9yNxGPmTtu022RSrWHxwbfrO3d82XsFSjB3UIyfOa2vfkayW68cz2o4bCVKv9OEpLna0f3PI18PqlLfVml0hm/3PL2GjDTkuMV4E0dKJ70TJd68VYR6Owaw1nGlTqP8d2qvhtXS8LF6vjMPUyqw2X+eH/JFdYtMkU7nOaxLpkfCvU1Uw1T1Hb9MvgVKuof4aj8Un8i+8FF/dSfNZe4khg5L1Z1F43XtJ4z8SzPHE/DEepFZbpJ+Fviww1Prrgn5/I6Smq63Vb/qimTwrYlbp033xGW+2f01+nPUdWMQvu/5fIv0dX66+4/J/LkbMMViudLyZNHFYrnS/axlvs/RVm0dAV/wPz+ZoUNA17ZuMe9q/kr+2xJ2mJf+rCP6YZ+bYFgKj9avN91o+4Zb7WOCn0U9D2X/AJKuXG3zeS3cmV5/ZY8O0fJXle26+6LLUdC073d5PnKTZapYSMd0UvAvjE9y6RSsdQoR0hUkrUqSguDfwWSXtB/LJTzrTcunDy3GrsjakcixkdQ3iKlRjBWSsKWIit8orvaXvOX07jqkqkoRlsxilkmk5Nq7bfjuOZm3d7Tu/M81ufJmI+HTx9a9SpVoy9WUX3NP3E1jyulfZvezvlbjzudFq/pqpGcIyblCUlG0s2trJOL7963WJH5EbkweH07NIQEK56WBuNYQXANxAuIDyCnhkuHzLEKJp0tGPkW6Wjeh32HnirHp4VssU8EbVPR3Qs09H9DPk34sSGCLFPAG3DAk0cIjM2axjU9HlqngTUjhiWOHJq4z4YImjhC+qYVAi4rU8MTRoEyQ5ARqkPVMeggN2ApCuEApCuAQBEgCuBi6Z1ZjWe3F7E+68ZfqW9d69phT1RqLfBvrCpF38J2Z3CEcb8VbNRbHF4fVR8YVvHs17do2NGaubElKb9X1Y32s+bfyXibgLma8FYne18pEDEBndkRAFcBbQQCA5imT09wRGpYSxJ0IQWEsRyEIinodEQgCgsQiKKHCEEEIhFACtwhECQ4AgEJCEAhMQgCAQgpCYhANYoiEA4QhBH//2Q=="/>
          <p:cNvSpPr>
            <a:spLocks noChangeAspect="1" noChangeArrowheads="1"/>
          </p:cNvSpPr>
          <p:nvPr/>
        </p:nvSpPr>
        <p:spPr bwMode="auto">
          <a:xfrm>
            <a:off x="63500" y="-798513"/>
            <a:ext cx="1638300" cy="1638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Anchor Tape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122" name="AutoShape 2" descr="data:image/jpeg;base64,/9j/4AAQSkZJRgABAQAAAQABAAD/2wCEAAkGBhQSEBQUEhQUFRQUFBQUFBQUFBUUFRQUFBUVFBQUFBQXHCYeFxkjGRQUHy8gIycpLCwsFR4xNTAqNSYrLCkBCQoKDgwOFA8PFCkYFBwpKSkpKSksKSwpKSkpKSkpKSwpKSkpKSksKSkpKTUpKSkpKSkpKSk1KSksKS0qKSkpKf/AABEIAMIBAwMBIgACEQEDEQH/xAAbAAADAAMBAQAAAAAAAAAAAAAAAQIDBAUGB//EADwQAAIBAgIGCQMBBwMFAAAAAAABAgMREiEEBTFBUWEGIjJxgZGhsfATwdFSQmJygoPh8RSSogcVIyRj/8QAGAEBAQEBAQAAAAAAAAAAAAAAAAECAwT/xAAeEQEBAQABBAMAAAAAAAAAAAAAARECEiExQRNRYf/aAAwDAQACEQMRAD8AgqJUYl2OLolPkPCMACwANFCArCUosCAsZUhgYlArAWAEqmNxGMCcAlAsAJwhhKACMA7FAMCsGEYAKwWGAVOAWAsAISJUTKICHAlxMtxYQMQjLgE4AYwHYAEAylAiakEi1AaQTSSHgRVgEMCQDAqgAGogILDwlYRoiwGRIeEmjHhGoFYCkgJwBgKsDQE/TDAUkBRH0wcCwsBH0xYDKAGFwFYzWE0FYkgwmXAGEDC0FjM4kOIEiGIqDCADMqxRLQtgsRGV2GJMZqKAGolYRpqEVhLcQwgTgKUR2GAkgGAAAWGogIClAWEBAVgJAACwWCgBqJWAIgDI4CURogCnEkAAAKAWEYEE4SHEyiAw2Ay4QJqsFjCzPYWERCpotIcaZSQTQiybFEIBgBpQAIrCBNh2MigPCTUY0ysJWEaQMJIGTOuo7Wl3tGGWs6S/bj539grZRNjVeuKX6/R/ga1nS/UvJ/gDZwZCUUjHDTqb/bXnYyKabyafc0wqoxHYBhEisWAxWOSBosLAY2icJksK+YEYRWMkpBhRdGMBsQQAAAYYxKwkplojIsUABZAMAKosCRSYYghYS1IEc7TdcxjlHrP0XiQdPGjR0jXNOO/E/wB38nA0nT5T7T8FsMOIGupW6QTfZSj6s0aunVJdqb7kzWv494ePkBb8fF2Fbu9yUUpAHzYwbfy5Vnz8gsAlMqMxW+bScPcBt0tYTjsk+6/2ZuUdfyXaSfp6rI5NmHzgB6ahrmnLa8L57PM3lK+w8Wn82Gxo2nSg+q2uW7xQNetA5mh67jLKfVfHc/wdJMqmJIYAKxKjYsCCbGNoyisBhsMy2GNVq4BooLEZwAIZVA7CAAIqVUld7EOc7LM89rLTXJ2WUSC9P1u59WOUfVnPxcCV8Q+S8WVlUUDsTf5xGo32ABtaJq+dTsQbXHYvN5Ha1T0ZStKtm90Ny/i58juVoyULU1G+xYsoxXGy29wk0cDRuib2zmlyir+rN+l0apLbiffK3tY2IaTWSWKkm8KxYZrtWV7Lhd9+T8W9Pkm8VKajlms8+re6ysry2/uy2WN9FXYx1tU0IRlJwuopydsTdkruyvmzQp/6WTivptOTtvyzkldqXGMtl9nA7Gj6Yp3spZJN3i47Ve2e+zXmYo6zpSjFyaWKOJKaSbg1e9nusn5FnH7iX8rlf6DRZtKMpRbdlt2tpLamrNuyd83dbmTpHReS7E1LlJWf4O3Tp0m04qneN8NlG6s2nZbrO68zPGabsmm1tSabXeiWT0s/Xh9I0KdN2lFx9n9mYG+J9Aq0k1aSTT3NXR5/WvR2ycqXe47/AOXj3GB51oF84+DG8hNcAFc3tX64lTyeceHDuNOKv3+5OHdvA9lQrqaTi7pmQ8rq7WH05cnt5cz09KopK5VWADsAhDYECABkVroARTiVASy1EGEQDE0Y6tSyIrna30qyUVvOI5XkbOnVLzb4f4NSg9rKyqcrLvJ3W4ilnK3z5mXvfzewJlL58+bT0HRTV126kl2XaPftb8MvM8/Hb8+bz23R2K/08bcZX82vawWOmDYGrrKTwYVtm1BeO1+Xuak3srYbusmr2y2eDNOFOusOcZJRim3brSyxysknG3WaV3ey2Hm9Kl9R2i7KrPJ8KNNKEH5Wqf05GbQtJl9FzTknWm3BJvqxnlBLhakm++men4rJrl17XfjpNbLFRzyvhmmlfBfducp+FN8UFRxl9PHRbdRK6wJ4NjtUe5bjj6ZrarGphjN9rDueVNKM3mt8vrv+ijo0NPqOO1XlOMI5eMnz2oxy4WZV6tFXS6FOrJ4MMoJLEoxzvnlnla7223laPR0dyWGebtaONr9pzw4d/WTuuVuRqab0mcZSSpxmsU0lfNqDcY8c3KnV8om5petIU0pSppvHZYcN8SU5XTa+OpzF48pJ2vf9TYzx1ZJWtWq5O7u8V9mTv3f8mZtG0eUVaU3N5WbST7KT2cWpPxtuM2j11NNq+Ta77b1yMljheV8VvPp5LpLq9RkprJS7XKXHxOGj2fSOP/ryvuat52+542S6y5/hEVF7e/hv/JVTc/D+5PD5vaKfY8PyvsgJSu/ngdfU2sH2W9nsciL3/NlzNokmqvmWD19OpdXLuaWicjdSFUmA8ImQAABVa6RaYossjNKwmgYyIho1tL2G1JmrpWwK87W7UlyfuzVh2fFextSfWkuD9H/e5gcc2uOz3RUYk+snzv7GWorNry+eJhkZ1mlxXsBj2W+fNx6norp6s6b29qPtJeifmeZivIunNwknFtWaa4/PcivdafpkqbhhjixN3dpWSS4pZNtq17bzn1NdJ5yhJdqKazVm3HF1kt6a8uJsam19Cqkm1GfDYn3c+R12jpOcnpLK8tKro8lZqywuGdO1ovFBq8XlZSmn/GzbpKn1HFxbhLqxWNZq91hs22tnK742O3PRIPbCL74rfkyVoNNJrBGzzattdrfY6fJL9p0157/tUE1JSu0nGznFZq17qSTUsUpv+eXI6ui6HZQs0pQU3GLtdyle0mk722eRmqampPbBbLcMnfh3swy6P087XV77HbasO7kW85y80nHPTlR6MVFODvFxjg3u7wKLV01vqQb/AKkjPp2q6jqUrRvCF5N3W2+KKtf/AONJfzvmdCGq3GTkqk32nhcnhu72vtyTfoYfoaVHZOMrcbZ2fNb4+qNfJbfM7M9Mnp0NBo4acU9trvveb9zOamgOr1vq2yslZLPbd5P+H1NbW+vI0k0rOfDdH+L8Hm5eXSeGj0p01WVNbb4pfZfOB5iT2vh7u32S8zLWrObcm83m2/fuML9Fs5viZErLbu/yx1H1PneLaDzfJer/AM+xQ0s7cPsrGbRVes7c/Qilvflz+P2M2q1eq/3Y28Xb7L1EHotCibiNfRIWRsxQqrJwlWGZGPABdgGq00XFCwFIrNKwNDBoJjG55ZmGrTujYcTGFeV1ksFRy3Wzt+m6v5ZMicbr2OvrrQ7rElfly3nm9H0z6UsM+w31ZfpvufL2BWzJXz37+a4kwlbYZ6lG2aIlT8Oe7+w1DavmvFfgSYQTTLtf+34Ahx3rJ8Trav6T1adlLrx57fB7fc5qp/Ng8D3oK9fovSujLtNwfNXXmvwdKlp1OXZnF/zL2Pn0kv8AOXuEaK3A19HUgbPnX03xfqDg+L+d41dfQKmm049qcV3yRzdK6U0YbG5vhFWXmzxzp8wVLxGmurp/SipUyj1FyefjLd6HLcN8n9/TeEZ24e7/ALEud9nmEE53/G982yd/PYXGAlABKP8An+44xvkvnPvKtfJZJfPiHXqxpxu/Bb5PgiiNL0hU4bM9kVxe7wOj0d0bqNvNt5vnvOBRjKrNNrrPKMdy8fmw9zq/Q8EEuHy5Rs04GZISRRnyoQwEUAABka0WNiSKASQwsAUNEuBYgjBOjdNM8V0k1W6abteL2Nbs9jPdmLSNGU01JXTKPmWr9cypZS61Phvj3fg9Bo1eFSN4NSW9b13rcaPSLonKnedJXjvjvXdyPMwqyg8UW4tb1lYrL2zp8PJ/ncS01y7/AMnD0PpW9lWOL96OT8VsfodjRtZUqnYmr/peUvJ7fUmDKmuNvVeZdnuz7swdLk16EqHy34IH9TiO6fxP8DXf6r7hh5f8V9mFJR5e35HbkvT8hgXD0YYeXoEGfJeRDjfa/niW5pfF+SXNfpKqFBfEXgfC3f8Aj/ILFu9EXKhZXk1FcZOwRFhxpN/PuaOk6/oU8o3qy5ZR839jk6VrerWVk8MX+zDJeL2sK6+na6hSyjac+C7Me9/ZHGekynLFLrTexZ79iS3Iw6DoUpyUKccc3w2R5tn0Do90SjRtOfWq8d0f4fyaFdGtRfTWOouu1s/SuHed5x4DjEqxFJIY7BYBAK4wEAwINZMtRIGmRT2DeeYmwUggixMq28bQCQmOwXKMco3POa76Hwq3lT6k+Wx96PVKAnEkR8j03Uc6Pbg++2Xg0c6pRtmj7TU0dSVmkziad0QoVL5YW98cjWj5vo+t6tPsTklwbxLyeR0KXSyou3GEvDC/TL0Orpv/AE7mn/45p8pHE0votpFPbTb5xzQR0afS2H7VJruaf4M66TUHuqLwX5PMvQZ7LO9tjy2d5h+k+DGD1y6Q6Nxn/tYPpDoy3zf8r+7PIODDC+Awern0poLZCo/9q+7Nep0v/RSiv4pN+iSPPRg+DNrR9U1pvqUpu/CLt5jBt1+k1eWSkor9xJeub9TSq1JTs23J72237nf1Z0Brzzm1BcHm/Q9VoHQelDtNt27l+S9lfP6WgYmk73yskry8Ej0OrOh1Sr2k6VPhtnLv4HutE1VTprqQiu5Z+e02cI0c/VmpadCOGEbcXvfezfQ7FRiRSiUDiFiIRLZTFhAkAAqkA7gQa4AOxlSKFYEUWmRhMtgSIjGmzJFDAAEFhlCE4FDSAxZoMKZlaJwga89BjLbFPwRq1ujtCSzgjpjsBxH0WorZBJPJ72u4VPolSungjbmle3B2R2wTLtGvS1VSjspwXdFIzxpJbDJErCEYrFRRUkNIgQmjIJjQkhiQwGAAFJkNFkSZYiQACqAABg1xyADKnIyRQAAt5QAQBMPuABDiMAKAYAIBA9j7xgUJjYwEEyEAEGSmUABCmKmABVsl7QAkAwfz0ACooTACKDGwA1AgADQAAAP/2Q=="/>
          <p:cNvSpPr>
            <a:spLocks noChangeAspect="1" noChangeArrowheads="1"/>
          </p:cNvSpPr>
          <p:nvPr/>
        </p:nvSpPr>
        <p:spPr bwMode="auto">
          <a:xfrm>
            <a:off x="6350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AutoShape 4" descr="data:image/jpeg;base64,/9j/4AAQSkZJRgABAQAAAQABAAD/2wBDAAkGBwgHBgkIBwgKCgkLDRYPDQwMDRsUFRAWIB0iIiAdHx8kKDQsJCYxJx8fLT0tMTU3Ojo6Iys/RD84QzQ5Ojf/2wBDAQoKCg0MDRoPDxo3JR8lNzc3Nzc3Nzc3Nzc3Nzc3Nzc3Nzc3Nzc3Nzc3Nzc3Nzc3Nzc3Nzc3Nzc3Nzc3Nzc3Nzf/wAARCABwAOgDASIAAhEBAxEB/8QAGgABAQADAQEAAAAAAAAAAAAAAAECBAUDBv/EADkQAAIBAwIDBQUGBAcAAAAAAAABAgMEEQUhEjFRE0FhcYEGIjJCUhUjM5GxwRRDRNE0U2Jyc5Kh/8QAGAEBAQEBAQAAAAAAAAAAAAAAAAECAwT/xAAfEQEBAAMAAgMBAQAAAAAAAAAAAQIREgMxIVFhQSL/2gAMAwEAAhEDEQA/APTAGQZaMgqGwBIuAVhGKZkRbINkVSNjJQICgAMbguQIRlAEAAAAAMhgMCFIAighQDIUgFBAURIvcNi4AiBcHlWrRpQ458unUluh6N4W+xrVb2nH4MzfhsjRr3Mq2zWF9KZ4wk5y4KUeOf0o45+X6T226l7WfwyUV5Hk7ms/5kn6nrT0yvPDqVYU8/LFcTPb7JpKLcqtabx9SRz3nf4umqrqov5ks/me1O+qfMuJeWDOppkXBdlWqU5dJ4kjTrU6lu128U45xxw5MnWWPs06lG5hVXuvfo+Z7p55HEjji4ls8LDT7jet7rLUZ+jO+Hkl9pK3QPMux0aERlBRAAQGQpAAAAjBSAAgAgAAAKAIO4uA0UYykopt8ktzjXNd1qrk3storodC/qcNPC7+Zy5d8k9zh5b/ABKQU681Sp7LnKf0o61pawpU8U1KKfN8pS82aelQ4o7veb4pPr0R1x48PjqtevgSwsJJLogEDsL6sxnFSTyk8801lPz6mQGpRwJU5W9w6M37ssyj4dUZZ3RsawkpUZL6jXeU2eS/5ysTL7dO0qdpS33a2NnuOfp8syeOh0Ez1ygMDIyVQEKAICSaXMiAMe0guc4rzkh21L/Mh/2RNjLAPCrfWtFJ1bmlDPLM0adXX9Pp5Uasqj5/dwbX57DcS2OkDiL2kozlija16j8MIS1q8f4Ol1PWX9kTqHUdsHz0tQ1uq2qVkoL/AI3+rZnb/b/bRnOEHFPeEpRSa9Nx0nU+nfBIttJyXC8brOQaaUjGRxFVp6htGLfic6S4k0sZ7jo6iuKlxJZcd8eBoNx4eLZJ955/LPnbN9tnR5e6l3qODqZPn6U3QrKazwvmju0akasFKLznob8WUs009EwMFZ1APkDTu7xU04UveqPv7o+ZnLKYzdGpqM1VulFfDTW/mzX5Pd5LFSay8tt7+Z43DdSUbal+JV5tfLHvZ5ZLlWcrv4jGw1mlCPBRo17iq8vhpQzg2Javfy/D0mtjrPK/Y6trawt6MaUIqMUuSRsKOOR6tU1Xz71HWpfBp8Y+cZP9zCV37QS/pIrygv3Z9JgYJz+nP6+XkvaOp8koJ/7EZwstaqR+9r1o7clUS/Rn0uBgnETn9cC30q9U83Ep1Eutw9/Tc6NaOozpyo20re3pPuUeL821v3/mbqDLxF5j5xezLbzVuVnwgesPZi2TTnWqy8Fj+x3iDmHMcynoVjBJOnKaXdKbwe8NMsafw2tL1jn9TcyTJdRdRjGnCKxGEYr/AErBcIpC6FJ6gg0KAAAwZpF2KrxlFPbBxr6DsqieMW0ntJ/I+nkd5pM86lGFWLhUipRksOL70Zyx3EriJLbG/hk9KdWpSlmm8dV3GFfSLq0blps1Ok93Rm+XkzTeo9jLhvLerQl4rY89wsYlsdmOoSS96mm/B4K9Qm+VJebkcuOoWUl/iYJ9JPAd9Zr+pot+EsjrL0vbeq3FaompTwukdjwS25LC7jUlqttlxo9pXn9NOm2Z06Gp3uzgrKk+bl702vLuHNpu1bm57KSoUoupcT+GCX/r6HS0nT/4eDq3Eu0uKm85fsvAz07TaFmn2cG5t5nOW8n6m+tuR2xw5WRUgUmDo0oyQAG2AQAAAIACAQpAiEKCiAAAAwB6AgAoyQARvBjOMKi4akYyXSSyZ4JwgaM9K0+by7Oi31xgR0nT4/DZUPWGf1N/hKkiahp40qFOlHhpQjBdIrCPVRMmhgAAMFUKQZ3AMZDABkKQACkYEDAAgKAIQrIwgyAAEAwBkUAqhRkIgoD2AAAAAAAAAFJgoAjIZEaAEGNygQFZN8AQFGAMQUMCEKQAQpAgwRgD/9k="/>
          <p:cNvSpPr>
            <a:spLocks noChangeAspect="1" noChangeArrowheads="1"/>
          </p:cNvSpPr>
          <p:nvPr/>
        </p:nvSpPr>
        <p:spPr bwMode="auto">
          <a:xfrm>
            <a:off x="63500" y="-447675"/>
            <a:ext cx="1895475" cy="914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6" name="Picture 6" descr="http://aggie-horticulture.tamu.edu/syllabi/203w/lectures/topic_4/ata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438400"/>
            <a:ext cx="6973824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 9 ribbon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0" descr="http://www.wholesalepotpourri.com/store/images/satin-te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581149"/>
            <a:ext cx="5276850" cy="5276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 40 ribbon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http://www.jenlyfavors.com/images/products/detail/40DaffodilSatinFloraRibbon1Pie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438900" cy="4597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Styrofoam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http://t3.gstatic.com/images?q=tbn:ANd9GcTpe-RiWbyqy0yBt7PzWFinUnBb1pYLYNGALP49cR16KWqIrCath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676400"/>
            <a:ext cx="4343400" cy="48991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 Cutter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5842" name="AutoShape 2" descr="data:image/jpeg;base64,/9j/4AAQSkZJRgABAQAAAQABAAD/2wCEAAkGBhISEBQUEBIUFRQVFRQUFBAUFRQUFxQUFRcVFBQUFRUXGyYeGBkjGRQUHy8gJScpLCwsFR4xNTAqNSYrLCkBCQoKDgwOFA8PFCkdFRwpKSkpKSkpKSkpKSkpKSkpKSkpKSkpKSwpKS4pKSkpKSkpLCkpKSwsKSksKSkpKSksKf/AABEIAMAAwAMBIgACEQEDEQH/xAAcAAAABwEBAAAAAAAAAAAAAAABAgMEBQYHAAj/xABLEAACAQIEAgcEBwQGBwkBAAABAgADEQQSITEFQQYTIlFhcYEHMpGxFEJSkqHB0SNyg/AWQ1NjguEVMzRUc7LCFyRioqOzw9LxCP/EABkBAQEBAQEBAAAAAAAAAAAAAAABAgMEBf/EACIRAQADAAMAAgEFAAAAAAAAAAABAhEDEiETMUEEIiMyUf/aAAwDAQACEQMRAD8ArBM4GGyzgs26AggQQINoHCGBnBIIWAYQwhRDASARDgwohhAG86cIIEAQJwgwYACGE6060A14N4WCIBg04mcIOWBwaDACyw9DuEdbV6xx2KZ0B+tU5D03+EzachYjZxauj3D/AKPh0VtGPab947L6Cw9DHGIqm+t9++GqMSbnYfOMsTiLmeOZ17K1xkJM4GdaCBPe8TrwZwEMBAAQwhlWGyyAoEOBOAggQOEECCBBCwAEG0ELDAQCgQbQ9pwEAsMIIEG0GgAgzp1oNDaDAgwF8FhGq1FRd2NvADmT5CaHg6SUaQRTZVGnexO7N4mVHofhy1csNkRr/wCKyj5SfqVMxtvqR5kGebmt7j1cFYmNSP0oEafCMWfXzMSp1LHyNjFKtbIUB2clQ3cwBKg+BsfWcHpxl+SCEi2SCEn0XzCQWDaK5IIpQmkhDCLCjB6uQ0mBDBYoKcHJBpPJBCxQU4YJKaStBiwSdkkNJgTikVywQsGkQsNaK5J2SAnlnZIplnAQE8k7LFcs7LBq2dEKGSgzndzp5JdR/wBUR4bis9asp2Vx+I2/CE6OYwVKWVGB6tijeDaMR8CPjEOHtkxuIRr9oJUXTkt1Yed2WeK/9n0eKI6HHFm6qvSe/ZqE0XHK51pt6MAPWSi0hUplTcXG/NW+qw7iDY+kY9I+GtiMMyp763NPW1qg1U38DaKcKxjZU61SlQhc6WJAfZrHbLfX1ka/Ci9XBCRwac4U573zNIhIoFh8kELCCZYNopkhhTgJBYIWK9XOyQChIPVw2QwwWFJ5IPVxQLDWkCXVwOri+WDkgNwsHLHApwtVlQEuQqjUsxCgDxJ5ShHq53VxlW6SYYaK7VLb9SpqWvtcjTXzidXiGJNymHWkgBLVMQ9gByuo2B85A+qsFBZyFUbsdAJUuP8ASy90oEgahqmxbwXuHjvGnH+Ol0yHEFze7JTUCkCLW7W7Ad4ldMmi7ey/pF1WJag9sle2W5taql8o9QSJpXGuEvUHWUanVV1ByPYEX+y4O6nYiYFhMNUqOq0lZnJ7Krvcc/C2hvym6dH+MOtBFxjZqoAzVEF8xHMnmfHYzhakz69PHyRHkicB6T1urX6ZSC1diKeo07xyPgDaP+IdI0y2ohs5+sRYL499/CRT0mq1GKITc3sBe3rtJfh3RQmxrGw07A5+Z5SzFY9SLXnyPpVskEJF+rnZZ6HmI5YYJFQsNkhSOWCKcW6uGCQEOrghIuKcHq4COSCFi3VwTTABJ2G5OgHmTtIEck7JIuv0oo5smHV8S/2aQ7I/eqHS3leJfQMfXH7WquGQ/wBXRBapY8mc+HiIEljeIUaIvWqIngxFz5LufQSMXpG1XTCYapU10quOrp6c7nWP8B0Ww1I5hTzve/WVT1jbW3PhJKoQiksQqjdiQFA89hAghw7GVQOtxC0gd0w62Yd1na589oYdFcOvbr5qmXU1K73AI/e0A8JG8Z9olGndcMvWt9s9mmPzaUfivHa+IN6zkjkg0UeS7fGRV04p04w9HMmFQVGH1wMtMHbcasPAaSl8V47XxJvWckcqY7KDyUf5xThnC6+IXq6NIsM2bNpYcrsbd22suPBvZwiWbEtnP2F0UeZ5wik8O4XVrWWkjNsbgaDlcnzlnT2cVTTW9VFfS47RFteY5jSXzD4Zaa5aahFGyqLf/vrF6dEsbKLnu/nlJioTgfR2lhVsnac+9VIF28B9keEsvD+BO5BYZV8dz5Dl5yU4dwdU1bVu/kPKS9gBOFuT8Q714s9sDC4ZUAAAsNh3RWpXiN9Ii9UTi7YpXVwRTi2WDkn0HgJCnByRYJBywpHJDZIpkg5f5/M+EBLLCYmslNC9RlRRu7GwHqZF1+kJqMaeBQVm+tWNxRT/ABfXPgNNN4fD9FVZxUxjnEVNwDpTQ9yUxpAbN0ietpgKDVeXXvenRB8L9p/S0FOi7VTfHV2rf3KXp0vujf1lkWnYWAsO4aCFr1URC7sEUalmIAEgRw2DSmLU1VB3KLbbXtvD13VFLOwVRuzGwHfqdJT+Oe02ml1wi9Y39q11QeQ3b8JQ+Lccr4ls1eoW7l2UeS7esmi+cb9o9FLrhV61vtnRB+bSh8U45XxLXr1Cw5Lsg8l2jrgnRPE4qxp07JfWq/ZX4nf0mgcF9nGHo2aqTWca66ID4Lz9YGdcI6NYnEn9jTJXnUbRR6mXrgvs2o07NiD1rW90XCf52l1RAAAAABsALAeQg5ZcQhRw6ouVFCqPqqAB+HPxg5Y5p0SxsBHVPhml2b0AvMzaIbrSZ+jKhgi3gO/8hJrB4ZKYsN+ZMQpVlp2sNu+c+PB2nlveZl7a8UVg9rVrbGFp1b7xgMRyjqiZzhZg7bb85UuKdIgKmXNlBbKoAZix23A0uQZNdIOJihQZvrFSEHe50H6zPKGNbXPUUm+gAC5RbL33Otzc986VeXmvMeQteSGyRYpByT2uBHJOCRxaw1sANSToAO8nkJWMb0oes/U8NQVXBs+II/ZUvG5sGP4ecgkuLcZpYZQapN20SmozPU/dXmPHQeMi14XXxtmxV6VDQrhFOreNVra+VreHOSXB+i6UnNWqxrYhtWrvvfuUch/OklMViUprmqOqje7G1/Icz5SqTw+FWmgSmoVRsoFoGKxCUkL1GVFGpZjYenjKzxH2hBaqphsO1btAEkMM1+SKNS3zjzDnD40M+K4dUDqdBVp1/d3zAA2+AnO1+qTOHmLxWIqUg+AXD1FcXWu+IQKP4Y7Vxzva0pfE+hGPrnrMRiqDEW7PWMwW+mgVcoEsdShgqYGWihGb3FpIfAsCQdbxF8ZR2p4GqVzA26shbjZiEpj43nGeTWOyqt7M6+n7ahqbEhmsB36jWWbgnQzCULGoprVBbtMFyi21kBI9TfaPj0hxAcKuHYEjM1zWci/2lZwR8LTmr1mfN9EoE6dttGOvPMwsPjHyTC7KeqYlAos6XuBlzWsOduWndF0oFh2QT4gH5yL6/F5SEakpOyi1te83/KIVxisyr1gYve1yNANzkFtPKT5LGpxsMwtcHXy/HuEAUGtsdDbb8fLxkUvA6ptfEVL3vdFRdLe6M17X74epwqs21eogIsUVgV/8wN5vvf8Aw06bNm0utr6Hs37tYFWtifqGiO8tU2H4D4mMquEq0lJZmqADtE9UABzvcDlIavxRGCqaIGUnfUa23IOo57fOcZid9a+S+ZqZrVa2RjUZMwF1cVKZDdwFja8jcDx2vcA0TUuN6LKxuNSChIK7d5Er2CeriHq06jIAuUqBY6Em22pG3rpApcFIqsqUAzr7rhWUW07RbYAk2AvymuurTmvE5q6cI4r9IAqKCBcrlNgQVNiDbxlh+lLSUvUYKqi5J/nU+EiOA8PWhh0pqBdRrbvOpP4xxxOk7hQp0U5iO88pmtdl7r8mU2ftD8RotjW616TMiAhaYN8in7SjTMRY6yOp9HgLZSUU65WWxXXZlJOo7wY6xNWolSyoOrA7eU2fzKncb+McYfHqRcNc923pYzvkY+baZTmSMeMcapYWnnq5je4VEUs7kDMbL3AaknQSSywmKemiO9WwRUfOx5IR2xfuI08dJ2bYzx/prWxjBHbqcOSL00Ge4ve76jrD4XAgcC43Wwbk4N1rU6hymm6lbldQWS/Ya17EE6XFzyYjg+Z+z2ELdkMfdUns5z4Dc+ED/R5Vc6XuvaAO5ynb5/GRWk4vpqzKBRphSQLs5zZW5hQNDY31O+9pXcVWeo2ao5Y/aY/gOQkn0U6NVuIXOGyZFID1XJyqxF8thqx12/GadwP2b4bDkNUHX1PtVACq+SbepmthNZx0S6OYqrVFTD0hYadfUuijvKNuWtfb4iaOeiFRr565W97ANUcgHuJI+XOWoIQNLfDSFZD3D4TlasWnWZ9V7A9DURMrV3YD3TZAQPGw11JiqdEKeYE1qzKFACFuYFiSwFzffzk0aZ8PhAFM+Hwk6wmGWF6OYZNkzH7TlnJ882keth6QGqp90fpAeie5TEMRTOU6fiR8pcgHOFw7cqXwUQg4ThibhUJ8GG3doZBYhLnY/GM6iW5H4ma6tLPU6N0jqAw8jpG1TowPq1D6gH5WlfSsw2Zh5M36xajxesu1R/U5vnrLkqc47oxVZHUEdpSuYbi4texmfYngmJo3NWhUAUgA5C6trYhQt7r4crzRV6UVQO0it42I+UdUulSH36br5Wb9Jm1dZtXWPBTqKaKHveyqbgi5ygC+h5g+Et3RslqRY3tmAsbggga7jxGol0f6FiPeFO+12XI48jYH4GIVOjlv9VUa3JXOcejb/jMRXGaxMSh8sKVjuthmU2YWPxBHeDEyk6R47TOmlXDhveUHziDcLpHTqwP3bgyRyQMkrI+SUb2g8WfrBhhogVKlS17uWuUU/wDhA1tzNu4TROpkD0o6FLiwHRslZVyq1rq41IRx57EbX5yprLqYijDsnyPyMYV8YaZIcEFSQw5gjQgxv/SFTprrpsOfrK01D2PcTp4DCvTxzrRNZlxFIsQQ1NkABJW+U3GxmoYTj+GqW6vEUmvsA63PkCbzEuh/RXE8Rwpq02QGiVw4SoWAbq1GoYXtv3GOsX7N8fT16jPbnTdXt8ifhM4jSMb056us9Pqs2Rstw4B1JA0PfYxzT6WMb3w1UWNjzsduQ8JieKw1aiSKi1EINmzBtx3wKfGqybVT5Eg/P4+s5TW34s9f8UZtG8YHjy1anV5HVrE9oW0Fr/MSTMwfgvTvE4ernslXQrle43texXblLa3tkKqrPgXsR7y1ltzA0K31INr72M1WLRHrz8sV39n00kxKqdIfCYjPTR7EZlVsp3GYBrHxF7ekGrtK4obFWvGToJIYhY1emP8AOaiWiC4Mt7qlu+wvCtwup/Zv90yW4Nu48F+ZkqqkRpqonhlX+zf7sbNS8PiJeQZU6zdpvM/ONXTMUh3SvVPaHSptU6tmCo2QuMwDGx2ABuLi1zzkxx/HijhqtTmqEL+83ZX8SJjwJ5n15+sqtc4B0sGOLdkgoobUWLK5sGHqLesmOqmcezFb45v+A5t6rNT6mGZ8M+qndTHhozhQgLdTDrSjgpDBJGNed+N0x9MxIIH+04j/AN1oCcFDYerWHVfsyq9WzBWJYXuq2ueQ05xx0lA+nYqxB/7xW2/fOkYgyurTPZHxYUsNiKZyKqYi6k3F89NWPhpa00/C1s6BiN+7bzHhMg9m3TnD4SjXpV+s1rlwVTMLFFBvr3iXqj7S+HML/SMvgyOD8jMTDJfE9Dg1Vqi1nVmYtYKpGvLWNcX0CDkE1gSLe9Rp2NtdQN/WOU9oPDztil+7U/8ArFU6b4Am30qmPO6/MTHxx9u8fqOTM1EH2Z4d6uatTpZMtglAPR1+12TruYtxP2cUKtKnRFaulKmezSBRlAve2q3O5tc6cpMp0mwh2xWHP8VP1jlOJUjtVpkd4dSPjebyXG1pscExKpUFoU4tPtp99f1iWh2YEeBB+RjGTWvGgUKoUbC9udrkm3lrHldD3H4GNH8poPODHtt+7+cl7yvYTFdWxNgbi1ibb6/lHX+nP7sfeP6QJdd5UcWpzvqPeb5yXPHyP6sfeP6SINU58x3zZjfYm97SNQpXtDxpWjTpBtXcsVG+RBv94/hKCZcOlfHKVXioOIGahRyoyIO4XYa2v2jr5SvdIlpDEv8AR79UcrISAMwYXuANLXNtPs995tYWH2Vf7e3/AAKnzWa2SJjfs1xGXGOf7lh8Sv6TR34kZlmYTD1hEWxQkO+MYxJqjGDquJYQVrDvHqQIdsOJU+lPs4pY2qtRqroQuUrbOpsbggFhY6kesMMp6RMtbH4lqAtTas5BYqNfrnf7WaEwvR+q98pXQXuSLH1vL5/2I0bk9eCTr28Oren+shl9jqXs70cnPJhwHPkxayHxF5ddNhndLhFRcS9ALmqXQAJrcuLhdP8APaWEezXiPOnSPiK6n8ppvCOiNDCrbD0wmgBYe8w8Xtcx/wDQ25M3xjU7Mjb2bcQG1FT4Con5mNa3QXiI3wdQjwak34Bps3VVPtfgIQpV7x8IOzEW6KY3ng6/pSLf8t4nU4BilHawuJA8aNS3ym42q+HwM79p/N4Ozz3XUKbOhU9zUyD+Ig0Mbl9x2X93Mv8Ay2noO9XvPxM4o53ufMk/ODswNuLVedat61an5tOTpDXHu4qqPKq36zeWwCn3qaHzSm3zBjap0cw7e9h6J/hU/wAljV1jFPpfjBtiqp82v+UV/pvjv7dvVUPzE1/+h+BPvYSif4f6Gd/Qrh3+5UPuH9Y07Qx8dN+If7z/AOnRP/TFF6f45f6xH20NKn+VpqFb2bcMc64cr4I9VfkZQPaJwThmGpBcHVtiMxunWvVCqBqXJJCEE6X79plYmFSr1yzMxNyzFifEm/5xTDNntTOo1KnT9md2YXNsunaHPfeQCrU5Op/iKPmYanjKlNu1ZgQQy3BDKdxdTcd+nMCXVaT7L8AWxtRGANqJa4IK2JABVvrA35TVRwUd0yb2R8YxFTGMKSJlRLdWxbKtPW+Vjc5i1jruZtH04MAEF3P1Dpkt7xfut+PKRmTNeEDuii8KHdHmGL+6+pH9YBlDi++Ue6eVvC/OOAIZ2XEQLQ5E7LCCWg5YbLBtAJlnZYcCDaFJ5J3VxS0G0BHqhB6oRXKZ2WEwl1QndUIradaDCfVTuqilp2WDCRpeEDqh3Ra060KiOPcCXFYapQLvT6wW6xDZlNwb8tNNRfUTMW9gTi+XGjUEWNN1vf8AxmbLlgZYI8Yk3/8AP9XliaZ886//ABmIU/YBiL2NejbvDv8ALqtZumWAU8IXVZ6GdCaPD8MKSdpyc1Sraxdth6AaCWEIP58Irl8IGWRBMviYIhss7LrCP//Z"/>
          <p:cNvSpPr>
            <a:spLocks noChangeAspect="1" noChangeArrowheads="1"/>
          </p:cNvSpPr>
          <p:nvPr/>
        </p:nvSpPr>
        <p:spPr bwMode="auto">
          <a:xfrm>
            <a:off x="63500" y="-676275"/>
            <a:ext cx="1390650" cy="1390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5844" name="Picture 4" descr="http://www.wholesalefloral.com/v/vspfiles/photos/STEMCUTTER-2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057400"/>
            <a:ext cx="3505200" cy="3505202"/>
          </a:xfrm>
          <a:prstGeom prst="rect">
            <a:avLst/>
          </a:prstGeom>
          <a:noFill/>
        </p:spPr>
      </p:pic>
      <p:sp>
        <p:nvSpPr>
          <p:cNvPr id="35846" name="AutoShape 6" descr="data:image/jpeg;base64,/9j/4AAQSkZJRgABAQAAAQABAAD/2wCEAAkGBhQQEBQUDxQVFRQVFBQUGBUVFBQUFRUVFxUVFhUUFRgXHCYeGhojGhUUHy8gIycpLCwsFR4xNTAqNSYrLCkBCQoKDgwOGA8PGiolHSUsKSkuNS8pKSopLCwuKSkpLCkqKiksLCktKSksLSwpNTAsNCwuLC0tLiksKSosKTUpNf/AABEIAKAAoAMBIgACEQEDEQH/xAAcAAACAgMBAQAAAAAAAAAAAAABAgUGAAMHBAj/xAA9EAABAwEFBAcFBQkBAQAAAAABAAIDEQQFEiExBkFRkQcTImFxgaEjMnKCwRRSY7HRFTNCQ2KSouHw8Rb/xAAaAQEAAwEBAQAAAAAAAAAAAAAAAQIDBAUG/8QAJhEAAgIBBAMAAAcAAAAAAAAAAAECEQMEEiExBUFREyIyYYGR8f/aAAwDAQACEQMRAD8A7GgisWhIFixYgAgiggMWFYsQAQRWIAIIoIDErkyhNqLx6uPA09p+vc3fz05qG6VhckDft7GZ9GnsN07/AOpVHa8j7JJX+mnjiCm1U9vLSS1kLM3vcKAby7ssHMuXJbbNXwjqHR29zrqsZfmepHIOcG+lFYl5Lou4WezwwjSKNkf9rQCedT5r1ldiMhSlTFKUIJFYjRBCQIUTLKIBUKJqIUQC0WIrKIAII0WIAUQTUQogFJoM9N/hvXP72t3XSufurQDg0afr5q0bU2/q4sA96TL5R7x+ipiwyy9F4oBcAKnQZnwChNh7vN4XsZ3CsVko/uMpyib5ULvk70Nsb06iAge87/gPM/kugdHmzf2GwRsePaye2l49Y8Ds/K3CPIquONuxJljQKJKUldJQBSlEoICVwoUTA5LKqALRCidKUAtECE5QQCUWUTIKQLRCiZBABAoqH2nvDqoS0HtSdkfD/Efp5qG6Vgq19W/rpnO/h91vwjf56+a8IPHQZoKI2rvQWezn7zgeW/8ATmuR8s16NGzNg/al7AuFYLLSZwOhcDSFh8XZ04NK7O4qq9GezhsVgb1gpNOevkrqC4dhh+FtPMlWhxXVFUjMUlKSsJQViDECilJUA9bbzjwtONtCBTtDNRs+0Ja8gAFo5r5+/bTqj2hHAVy/0p26b+kaccspNRTDrRcGTUNrjg9nFose/bdneoLUHMDtARXwTh643LtVJaInQ4nDAKtpk1w4OW7ZjamSB2OUu6topI3XI5CgJ1r9VK1i3KNfyZvx/wCVyUvtf79OvFyGJRlz32y1QiWKuEkijhQgjIgr29Yu9NPlHltNOmbsSGJasaOJCDZVZVJVGqAKoW0Fv66YkHst7LfAanzNVYNs77+yWN7x7x7DfE68m1XObNtPBJq5wPAtP5gUWOV8UWiSrR6Kv3RYP2perGEVggpNJwIafZsPxOp6pr92iayF2DIUzJ18O5Xbow2dNksQklFJrSRM+uoaR7NndRprTi9UxxtkyZcHuWpxRcVqcV0lA1WJarKqAElKSsJSFyEnz7LBEYibOC5xIIzFG8a8Ul2WOWeRsAYcZzb/ALXhjjkgkwOBwDTLQ8fNS01udG+KWJ2FzBQuByxDQ5rzGlaT6PTjOTja7J+LZSXq3yyyCFoFDU1ccJzAAOv6qOu27vtDndXJ2xQtjf2TJ3g6Yu5S1j2kcbPajK0PdKGmpG91QT3KNuVzXSMa9taPbQDI1ruIUVFVXs6se+abk6a6+HRNg7ols7Hunq0vpRlcgBvI4q1iVeEzJopF6UIKCpHjZcjyTcpEg162By8zCtodTX/q6K5kb2uRqtdUsswY0udk1oLieAAqTyBQHL+lq+cc7YGnKNtT8b8zybQeZVUsEOQXlt94m02mSR2r3OfzJoPIUC22+2dVDVvvO7I+p8gueTtlkSWzNz/tG8WREVgg9pLwdQ5MPi7L+5dvc5UzoruH7NYGvcPaWgiV3HBmIh/bU/Mre5y2iqRUxzlrJWOckJUkhqsLkhKBKAYlKSkLkMSUD59fJNI4EkvAGGmRaW1rSoXobd8poMLnRu3GlWHce9WeOMNFAGgU0GS0SyUOX+18/LUOT6OtSpFddE9nvtI3VW66ryfHJijAqNHEAgE7wFLG0YjRw5/VR1qsojq4Co1LRqO8cfBbY818Ps3hn9S6LTce1czHD7Q4yA1yoPJSbtrZcRDMI1yIGSotlmxZsJIHlRSHXV0Ofr4qs82XpMpnljlK4qi1f/UTHWSnwgBRd53/ACyUxPdRpqM9DuPioqOfWp/8Uzs7drLQ5xfXCzD5nWnhQeqzg8uWW23/AGc7pHTbPaKsbWtcLa110GveoDpFvbqLumIObwIh85of8cS9kcp3Ki9MFuOCzQ11dJKflAY31c5e++EYFHu9u/vSTsNotLIho57IR8zw0nmTyT2d+FpPBpPp+q03DahFa7PI/wB1k8T3bzQOBJ71klyGfRzGBoDWijWgNA4ACgHIBAuUfdm0EFqHsJA4jVujh34TnRewlbEBJS1QJSlyEhJSkpJZg0VcQBxJAHqo+faSzM96ZnkS78lIJFBQUu3Nlb/G4+DT9aIWbbiyvNC8s+NtBzBPqgKTSgzJWiQgre9laLx2uTDk3mvlYnQzXMMXGvGi1kOHvZgryunJNBUngASV6IbkncC5rQDua80LuWnmu2GKUuijIh0roJSADxG6oKloJRIMTahwzpWhqF5LPNOHFs0bCK+69tSD3HUc1KWO6A81Ywt7qkjy3j1W7wyaJjL0wWaN0n8JpoSNB3q6XHAIYw1prU1J4nd6KqPhlsxxEHCNTmR8w+qndlL0a/sSOAflhByqKbidStNPGMZfuJL4XGxiq5p0svrbom7m2dv+T3k/kF1KytAFeHouSdKjXy2wTwtc6KOJjXPbTDiBOWtSMxuXoS6MSAndSI99B6hRcslOJ7vy8M177VUxjDnUtA3a5eQqp/Zq5WACZwrQnq676ZOmPEkjs8AFxajUR08N8jo0+nlnnsiRV22e2xkSxRvaQcQNQx3kDmusbObcRWizh872RSsJZIx5DCHimYB3EGvNVt7lVtpgGzNIHvsOLvwuyPIkeS4dF5GebJsmlz8O/WePhhx74t8d2dHvPpLscPuvMp4RjLmaBVC9Ol2V+VnjbGONcTuZFByVDmbU6LVhPBey5M8cmbVtLNKayPJ8SSvOLeTqTzUYQVlSq2wSotScWpRQeV7bsu2W0uwwMc87yBRre9ztB5qbBdrVOA7CNaCvdXRao7M0mpFT3o2e7Hncc95U1YbjdvXHg06guuTZs0WSz10FPAUUvZrEvfZLpopSCw0XaolLIKTZ5rzUjNemz3AG6BWKOzgLb1atSIsiorAQq9tXstAIZJj7IsGIuYMidAC0akk6ih8VdcC8t62YPicHCoyJHcColFSVMJtdHLtp71tEMUJjke6DCwmpJa/LssdlXMZ56nPctEt6RWiB8LXnrXxktZQkGnaDa7nAjMFTO2NyS2iBrbPQljw7BUNDgGkACuWXZOuihWbNWlsTZZGNZKzfGRjA4kDsnwzWMt0OlaLqmVOS1kRnd2T+VF0CJgYxrW6Na1o8A0AKlWuzkl2MCjqmrcgOIpu3qQsO1PVxhtoY6rQGh7RUOAyFRXI0XleRxSzxi8XNXZ6fjssMEpLJxdclkJVLvu3CWYkGrWjA08aakeJUgbfaLdWOxwvwnJzzllwLvdbzqpy5+i4ZG1yE/hxZDzecz5AK3jtFLE/xJ9+iPIayOVfh4+vZz98o81IWPZm1z5xWeSn3nDA3m+i7HdezsFn/AHETGH7wFXebjU+qlWwr2dp5ByCy9F1rf+8dDH8znnk0fVS1m6IR/NtDj3Mja31cSumiJMGKdqJKZd/RjY483MdIfxHFw5Cg9FaLLd7I2hrGtaBoGgNA8gvXRYrUgeRl2NG5b2WYDct1EQEoGMYtoCUJwgGCcJQmqoAaIhiQuSuchB4p7oYDVpI7ty1sutpNXGtOOnJeuQpAFIIC/wDYyKftMPVybyACHcMQ3qi2q5p7C4uoWiuZb24XDvFOye8hdWdVa3tqM1jPDGXK4ZrGbXBQ7t20AIbOzCNz2Zs76jdnwqrZYbayVofG4OadCDUZajxHBRV7bExyVdZz1Mmegqwkimbd3iKKq2q6rZYXmRriATUuZV0XCjmbvGiz3Th+rlF6jLo6fGtzSqDdPSAMha24K/zGdqM+O8equFkvFkjQ6Nwc072kELeM4yXBlKLXZ71lVqEiOJXKjEoEpcSBcgPUWoUTlKgCEwShMoAwRqlBWVQBQKyqBKARyQhO5IVIEISlOUhQCoFEhIUBXr32JhmqY/ZPP3R2Ce9mnKhVPtVyWmwOxsxMG98dXRn4m6jz5rpxKRzllLFF8rhl1NopN19IVKC1Mp+JHUt8S3UK32G9WTNxRPDm8QaqDvnYyGaro/ZPO9o7J+Jqp1ruS0WJ2NuJv4kebCP6hu8wqbpw75LVGXR1gSrMS53d3SA9lBaW4hp1kf1b+nBW27b/AIbQKwyNdTUA5jxBzWsZqXRRxa7P/9k="/>
          <p:cNvSpPr>
            <a:spLocks noChangeAspect="1" noChangeArrowheads="1"/>
          </p:cNvSpPr>
          <p:nvPr/>
        </p:nvSpPr>
        <p:spPr bwMode="auto">
          <a:xfrm>
            <a:off x="63500" y="-660400"/>
            <a:ext cx="1362075" cy="1362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5848" name="Picture 8" descr="http://static-americas.fiskars.com/var/fiskars_amer/storage/images/media/images/relation-default/stem-cutter/19553-1-eng-US/Stem-Cutter_width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752600"/>
            <a:ext cx="3962400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Sheet Moss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866" name="AutoShape 2" descr="data:image/jpeg;base64,/9j/4AAQSkZJRgABAQAAAQABAAD/2wCEAAkGBhQSEBUUEhIVFBUVFBUVFxYVFxQXFxgUFRQXFhQUFxgXHCYeFxojGRcUHy8gJCcpLCwsFR4xNTAqNSYrLCkBCQoKDgwOFw8PGCwdHyQqKSwsLCkpKSkpKSksKSkpKSksKSwpLCksLCkpLCkpKSkpLCkpKSksLCwsKSwpLCksLP/AABEIAMIBAwMBIgACEQEDEQH/xAAcAAABBQEBAQAAAAAAAAAAAAACAAEDBAUGBwj/xAA7EAABAwIEAwYFAwMEAQUAAAABAAIRAyEEEjFBBVFhBhMicYGRMkKhsfDB0eFSYnIUM4Lx0gckc5Ki/8QAGQEAAwEBAQAAAAAAAAAAAAAAAQIDAAQF/8QAJBEAAgICAwABBQEBAAAAAAAAAAECEQMhEjFBUQQTIjJhcRT/2gAMAwEAAhEDEQA/APa3PA1Q5idApAwDZGERaIe7O9kZEA7o0lrDRxWJ7R1Kji0eBv8Abr6nVPmMXM+ay8Q3JXe3k5w9iVqQpZXUi2L9QM17fonSKEqFlRyU0pkmlCzBIXOhKVC961hoYzMyYiI9dfzkkChzIS9LY1BkppQlCVrDQTihzIA5NKFmJc6RKjlJrkbAT0myQOZA913rBFuVvZcTwalmrsHWfQX/AEXbCeRXVhWrOfK9okSQ35J/RUJBJkp6J5WMJMQmLkPehEAiEJCfvQmLwjQBifNRuCJxCFOjAeySck/kJ0wC0iSTSoDDpJJLGOB4/wCHFuBAl8ERPKfsD7KwNE/aujONZ/8AGD9XBCNFDK/yL4uhOKGUZHNAQudssMEpRQo6juSFmojqP5KIqSE0IWMChKOEMLBBIKAuRuQgLIIMJAJnugSfzyWc3iWbvcpByeFokax8ZPK+/JJKaQspJGga4GpiBMqDEcSpsbJcD0aZJOunkuMxvEalR+aeYnytAHK+vqge4kmZGg3mLwQZM3Pso/dfhwy+pfiPSex3F2PxOsDKYneconzuV6ACvnv/AFhpDwEyXAQNSDaJ2vv1XQ8N7bVyzKHkOvEyRcmWyfyy6cP1PGNSRH7re5HsiUryep/6m12vDTlA3dHnp7T6rR4F2tq1apZUcfEMzdoEwQR9V0L6mDdIeM03R6PKYPHNcwapOpKnweLLHTtv5K3NF3jo6FNCalVDhIMgok5MbIOSE0hyCNMSsAA0R+FAcMOZRuehc5MrAB/ph/UfomT950STbMWUwTplMI6SSSxjk+1NL/3VE82OHsZ/VV1b7YWqYc/3OHvCrELny9l8XTAhC9NWrhgJcYA3Kx6/aqk18GYNpjfy1Nlyyml2VbS7NZ1SFE54GpjzXNcS7UNkFgeXNNwRla4EEETryItNlzT+JPqvLy1xcGhsaNDRYQ3XnzKlPIl0TnlUT0P/AF1MmM7eWu/Ic1IHDVefCqQADII5agOgj6/ZTUuIEkBtQw0g/MCY+Jp5hRWeu0Tj9Sr2js8bxCnSBLyBlaXRuQLW6zCrcL4sKtPvLNu4QSNAuWqV3kyHlx9xBGo0M6CFRxtV9F7XNOURABBsTM9L3RWexv8Ao/h0XFePZXhgIibkTcQCI91rNxctBmd4H2kwF51VxuYAk3Jg30MWtvp9VucP4g+AJuAYEN5fFe3W37JYzd2ShnfJj8X4qWOAayp4p+aQTsJ2vHmsGlxMEOZnIgQZEXJvM3JJ19lex+PeGkB5IsXF2Uz6bGwVCp2ZY6KhPN7gLAgwWgchqN5lFcX+2icm3sv0QKjZaQLAEiNp1lJ7S0C8SZtvFrA6IuF0A3wtHhytvtm0kdTMwjxeTwsuRFoIBEQBfmRJ9FB6eiHRK2mDGYD/AJAX0uHRdWcLgckZXa6XnrHVUMFiHsqNY4NqNmx+EwOhsf4WkyG3EmHWkRvpI81VdD9qxYnCSQXNi8yDc7qfh0Ne14JABB25/tNgqdSs8iSSTcgWtexHOyiwdVznCxs4RNo6XEynTvoyrw9PY+UYcq1F1h5BSyvRTPRRoYHiGQ3+E6/ut1rwRINlyYcr/C+JZDlcfCfof2Voy8Jzje0b0oSjCUKpCiIoCVOWKN7QnTMQF35dOnLEyfRi4kkgL1ELDKGVWrY9jdXeguqVbjoHwtnqUHJIKi2ZHbXEQ6iCdJd9Rdc7xHtc1jopjvOcGCDfY3MWW1xUms6XAExAmSGzyC8w7RUX4fEmWsLS3MKr8xAGha1oNyDFuq488+X6hfPHGy5j8TUe5zszoknLndlBNxANhziFSpOaLvcA43HXUAC8bHXXSFQqYwu1cYdFhuB4phsgAmfRV6+HJkOEby4xIn8Hp7+bW/yOVyt7NE8SZmLak3Fp2gX2spMsuEOBHMi7dxf19brCwmEu6WmSQbEEQIJ1Mnkt3DknKdiwaAWdIFyDY9EJxS9Dd6ZZr0BrOojW/iGvXRR1QAbgmAJNpuZHprdP3g7wWcGmPhAIBO8bCfup3PExuLgHaxMEgXtKk2LZFTxBb4ZzExffTZNipexzanQRv7bRZFhXAiwsTryI1tzT1ngjNOkjKBsHAyeR0A/ZKuwJ6OSIit3ckNa4gn7adRqt7hbSTYlzdgCTAB+WPMbbKkcE6qXZgWdAACYG/wCi02UgGBrABlEgEAyMuhtsSfNdE5o0SbFVmim8vaSLHKYaTlNiR+nQKhQxD6jp5C/hjN4ZDBG2nnIhXcSCWgGMrdZ3zWBmZ116J6TvEPDlaLQ0EggdZ2NkvK0Ulci3TbDcwaMpEDz2H29lRxvhl0Dwm+nwuIE32+tlfNm+Gw6ECIBnX79VQfXmk574gmSNoJBA9o9ykSF4jMAJBEGQYIMSHWBIN4WrUwwaAQBdgExq0A5gT0KyiwBoGgsQHSTAImeVxMjrZa9LGENh99S0gSAbTy1EphqrRXp4tolsGQQCNYBu1wvyUnCmZ8S0bNOe4v5W3mFlcX4hTDnVQADlGlj4ZuY6x7KhhuKvDQ9lQSIzDNBJJFvb6qsV6ujckqPXadUWG6nD15/wjtO8NGdue9sz7ggazy/ZXanbJweJpeFskkG+U8wfQ+i61mVHUs8as7OUi5czgO2lOo4AjKCYDp06u/put9lYOEggjmCD9laM0ykZxl0ze4PxWPA82+U/ot1cNK3+C8WmGPN/lJ36HquiMvBJx9RtJsqdJUJjZUk6SxiDFYoMbJ9BuTyWBisc6prYchp/KjxGJc8y4/sOgUBcozn4h4R9YRcgcUxKYuXOXQBXN9teADFYVzWgZ2eNnUj4mf8AIW8wFuV/CcwJibj9uRVbHYsMbmJttGs8wpv+GltNM8hwGMyMOpgWmQBtDW85I9FZwWLFfwmQIubgGTvGmh3W32h4ZTc7ww1j/Fa0OJ8QPSSDC57ieHfRaBRaHNAAcRq4gxBja5XP+MpV6eU4OL2QY9go6SC7UWg62B2H3VzBBwaCTYAEjQwdoGqx2HM7IAX3iSbSJnXRsWXQUMMcrTBgxfmQREfUIZfxSRrLnDQSYMROsi1h6i06q48tMEmLRO3ii9zawEeqp0HCC4wHEw0R8pvPO0/TRQcVxuSk7zgkD+qdPWfdc1W6HVVspY/ipYS2lHUug30ER6eynwDnMble4STMGwBN9evI8lm8FwLDWLw7NTpwTIuTyA87XWvkEHw28zaNPLZVyJRXFE0iM1CQYLug1EAzteVYw9cjKZMTJBsY3An8uqQYBETBBtqP+7FXPlDXEZXNtF9BIJ+iRool8kz8cXSMoaSRoCdVPg62YGnHiB0FgTN9fX3VSnQaBmvItr5aDzI9lFUrw6ABncCdDN9JjQaJe3SCaeNcGAS5rZaJdmEDcgAD0k8lzVTEte92VwIsWgm2bS0WOi2H0w43MmC0n4hFrjY3m3Vc5QzCuWQKhF7NFr7geivjhdv0zVNG9hnl4guvG2riBM30GitUHucLkhzJY8HS0lpJOxtdO7hobQkjM4Am2kRYc9QljMQO4Libvygm8DMI13GpHVSbAykXMqFz3iQJaIsJg5iR/wAS31VDGMblZDZaQIg2LomOpWtTwQNV1MN8JHeCNHAkfzPmm47gB/pgKYh13HSYBJ0byn7KsWrQr/hVo4rKA4NEHQwQRa0wRuL8ldfjTkkiRF4i1iTvPusQzkDnSLCQbw3TQ7W33VlmMEDKZscxvck/DHPS+uqavgCLWGYKjjlGUOEBwlojyJIXV9luDMYJLpIdZgJ5XJnZcjxLAxBY8B2VoIHwh3yiee1+i6TspiXE5iYJABDgdZ0P1v1VoqqZbHDjLZ2pcmzJiUJXWmd1HU8E4x3gyPPjG/8AUP3WuvPW1CDIMEXBXWcI42KrYPxjXqP6grxdkZKjWSUP+o6JKvFk7OTc5BKbMmLlwNnUkOXJimKZKxiLFvAYZEiOS5KtVc4EScouBsL/AMhdNxGlLbgxInlE33WTxEAh99GtMCfhg3+im3oSfRyFek4lzplvQzaIcCB/KhZRnOT1MDmSBFtRvbordajcka2JvHSJH5ZRmddTYAQb/Fcxtp6N6rjl3o4ZLZTZgg24bB3MWtYwecApsVW7prB4uYgGJMw4nSJGijdxB2YkEkC8WkkOv6dFczB7QJy5ZkwDmJJuT6geiTp3IkDRqd4A1xbny5mhsDNPynTLaVSNJ9V2V4yAEy3ctHije5srdfDeGWkzBFrSBYiSLjXVS4akWsDnCwbBvLgJk5uia12huPyUhTyQ2CAbCNTNj4dlI+qQ3JJ2HIa28tkdTK4+F+aSH+Zm4mbKLFN7sXkTBF5Pi26e6XsFegspAZXOm+YQIPPKR11VihWykTAJBMOmAIsfsq9VhDM06yRvBj2UIqyAXWIIaORJ/gIvasdujbp0ZcYBO5NzcfsfuqFbFB9VzWm7YBuYJ/xA02naVp08QG0wQAP8d9Pf/tY2CrAV3jfOZIADgNJO0b+pSxSts0tOzQa9rHlrZkySw7ttBA5XWP2dwjzWc94AzkyXbNmHW8iPdWcfjBTxAaQCQGgbAEOzyY15eRUmFxAzhwBMSS0nmfik+/muiP4r/RktnRtoyMhachgCQBaLW85vzELI43hixzAP9uCC2bSfhlvP+Vsh2Vsu5A2u6D8wI1MqvxCnmufDlIHnHinztPuprs37aM/h2PiGOEkxDjaWkTb+4QZV3EASGjeRre4vre6qd7MF7mmCSCBaBtG2/uk3GRI0MC+08rorsVIzO1WGa2nTfpciBuCLAjeDfVZPdF9PM0kgGYNrgCIjVdBi4eMr2t1tIIsABmHULMqYMNuzMJlrmtcSHTytI9uStGSqhWvUEyrmyS0iS2QYmR8RvYyPoF1fCqrg9ndtzZoBBJECBJtpfX1XH4QOLi1riP8AKHXAnUQul4Nj30zI8R0IgjXlz/lMPH+nfT+SlKn4dwivUaC6nkkT4nNFtuv0WpS7Ln53jyaJ+p/ZdsYNnZzjRhSlSqlrgWmCDbz8t11NPs/SbqC4/wBx/QQrdHDBnwNa3yAH2V44mI8i+Crh+Jy0F1J4O8McR6WSV+CmVaJ2clmSKrYPE52A+/OVNK81qtHVF2rClMSmJTApRh3FYuPwGVj3AkEycoMCOQnotglQYmg1w8TQ6NJulZmrR503Ed5nlrhkAvEgjfpMfdWKb/CZETEwdLT5DXRW+J8Pkk06kNuxw0AAN4Em31VevhHNpSWzBvAdad7iI/LLjmqbORwadmfiMDAbpBJkidJ06mb+iq15ZBbNyMoOvly/ZXgRo02BJaAZkmw0N5t5KpiWvzTUJAIOQCfh5wYGtybpUtkZp2SYGqXMdpmu2BewPwkzfU/uk7HS0hkfCBtMSQT91n8NqBjI+Fx1Icbku1kbBaXCeHkXymCZaRHqCNt990XGmwJaK1CgYkHKRA2mxnlvbTay0sG6f9xua0ltrBxEC/p7oGmQ0jSDAInMRYjoZj3TYgOGZzQc2Y6mziYzAc4EJdvspGO9ljjHDWGm1zXHNALWF3qdoJ0ET6KrwrhIY9vev8RghhFh/j/dv6rRLTUDDEBoLSBEESIEbEG0o8JRuSCILtzckC4G4MGZHNOnopKK7IqOAJBAc2pkgGGPkNPMabgXMqnxZlJgpvjIchBfZ0lsQKltYiPPdbVXiAotJaQHPILxEuLtJMamFz+Mxctc/MYIAc2ZF3WjeYt5oJq9E8nGjmuJ1HFzXhs+EE622OvVbAxtGcudxDWiHCPEIGYCw3+yycFhalSo6kHQ3MQcxOgOg5ei26PCmMa9rhLg3KSQASLHNHpC6ZuKqLIRb8GrcckNDRO+rgZOgBtYDbqtE1HPblgS5t4JkgXsf+isqrg20WNe55InwkABrW9Gg3OZxVjgmLc94IaXtAgghtydbxYC2m4ClJeoqluiHD0iHkCTpqYuBNz55b+is0n5qYJ/qs7S+48ptfT76Nfs7iargWtDQSO8OYtJ003910FLsyMsVCXTtpHlHIx1R4tjrFNnGljy8HkesRMZjEfgV9nCq7zDGO/yeQxovtHiPsuywvDqdMBrW6Rrc/VWSFSGP5LRwpdnJYXsNLw+tVJImGsgATrJIk+y6ngfDqNCs1/dyBzuB/cJ3ED2UiKF0RVO0OscV4d0yoCJG6JYHBMfI7snT4f1ErcYeWy9OL5KzmlGnQRKYvKLMhcmFA75ySLMkmox5nwPGeIsJ+ISPMfwt1cNhjUDw5rTIM6FdtTfLQeYBXnZ407LYJWqCJSQpyVzHSJUuJOdlDW/McpM3AO4/N1blC5BmKjcEBBtYADSABy/VO+mNNlOSoypuIUqMLjXBWOoODQ1hJBzC0QdZAXnPGsUTW7skk0xkObqNp52v7L1mrXaBDrdHW+u64TtBwFtSs+sJ0BhgPo6Dr6WCEaTtnN9RG1yRHwjAQCXgfCLWsP6jyJ5bStTDlrXFhnK5pkeuofsZM+izqWJ7tjAQ1wMlzfFMEiWtOubrotbCiWF+RwBmzhfQkQLXmNOShNNuyaWtFVtT45BBBmYgESP5MaXVd73NxEkjKWmJnQiTMamRM/spBVzOBc2JaRfcSZA5FT1MEHFjs0EaDS+0z+XKCY9WFg5yyAdQYBgwJAk+cH0V6uWsaXBgY0GS4k2iMxcOeg/5KLh78t3HxHS0kc9LbarPxBNV4aMzocSWgXJdEB50jLtrYpYgojLg7xAxnJiSZIBiR0UuIwk5YaJkERNn6x15rYwnAajgM4DdOpt12byC1aHA2R45d0J8P8A9RY+qaMG+tBWJyWzhnue13d0WPJE5mtbPiPM6Da5Ks4bshiawGcMpCZdJLnO5gxYDTfZd/Qw4AgAADYKXKumONLseP00U7bOVb2DblvVcSTJsMsRGUN0aFs8P4HTojwtEjf6aLRhIBNwV2VWOKdpCAshyI0k6HIw1MWqWE0JkKwE6RSTIAbKhBkGDsuqwGN7xmYWOhHI7/uuZpuDrH3V3BPdRfOrTY7+vmF0Yp8WTyRtHQF6QqqWjh5gzIifNTtbl0Fl2cl4c1FA1x1SUj8WZ/2XHr4UluTAef1DZTYGrII5KvX0UOHxEOCjmjaBjlTNhMnTSvOPQFmTJBJAwICj5/nopShyCZ3QaCRlk+iwOO4RxdYnLckXHygOykX/AEGu66JQ16bD8YB5fwkcbA0mjz/iHCnOY3J4XtBlwaHBzIA+LUGSR6grew2WnSAc8S1o1uZJsSTrYfqtSpgWF0tzNuJygSWnnO2/opKfA6bZjcgnTXn57KTjOqIxxuzk6tB9SoC2k7K7wtLRIDWzDjm0nSy16HZ2oXS4hkCBcON9TEQDeF0NNsCERTLHZZQXpRwvBabdfEeZ/ZWXYRpcHAQRuLSL2PPVShiJqdQSHpD5SihIBEnowwCItScE7RCIBiEgUpTImESkSkksAZMU+VNKZAEhKMBC7omAKVcwuL2OipSAgqXiJkcp+vNMCzrOD4+PATb5f/HyWo6suPwVKofhBjrYfyuhpvMCbFdmFN9o5slXotZ06rd8nXRxJnCPEt8wo8Jwt9R0U2lx+3UnZdfwzsiAAaxkj5Rp6nddDRoNYIaAANhZSlJPoWMH6cPi8A6iQ15k5QZGigBXVdp8JmpZxqw//k6/WFyZcvPnGmdsHocJsyelSc45WgknYCT9FtYTsu913uDByEOd+w+qVQbGckjEcVSxfFWM6k2gLT7UcL7l7cpORw3MnMNb/X1XK4qnmT/ZfpF5vhGmzGlyclZeCq7HZaTSodFbsmoDUq1TAIgqtRFlLTqwZ9/JZhi6JyxMGI0oWKAZeSIMRQllQMIhIhMAiRMCUUJkyxhwEpTCUkwLGlPsmhKVgCIhIJw3kFao8LcdbDqnUW+hW0ikXbevojpUXO+FpJWvQ4OwODnDORME7TyWmIAgQB0XRHA32Rll+DmcNw7MTJuNRutnCcLa35Z6m6PBYbxmBvMn7QtF7r/nuuiONIi5tld9lE+opXDmoXaq4oQeU6AvSRBZruadig79w1UjdEiFzmTIauIa5pa4WIIPkVi4Xs+2Ze4kbBtpHV2vtC26mHBCruwpCHCL7QykyxhqdOmIY1rfIa+e59VIcSBus/KQmzlNxRrC4zhW4iiWGztWnk4aei8yxDS1xDhBBgjqvTQyVz/afgAe01GfEB4h/UBv5hJJfAGcNVMOzD1WphnyFj16ZCv8FJLR7ey48q3yRfE/DXaEWVS0cO52gJVynwpx1MeVypMskVKNS0cvspCVpN4EYOUGdZPTb1WcHdPRah0xgE8pApiEtBHScEgEiiaxAJEpirFDAPdoLczb7pkrBdEDUzqcgiJla9Hg4+Z3oFpMwLWizR+dVeOCT7JPIjnMJgnvMRBGs/QrRp8EAu4yeQWgRG8I2q0cEV3sk8jKLaIGgAU1GmYtfqk5sXNxt+yIPlWSok3YeX1TBsWi0I6bEZZ6p0gEbXkaIS5xnn1UzlGXopGIWYmbGxFjKYndVscZIDZz7ZRJ625KOlVqXBpVAW6+F0RzBiCmAy0KiShD5vCSOhLOgbUREoWshE8KDqxh2uRm6hHVSMdZBhTBexQuaFZIUdSEUwkUDkpAwcggyjkpGnp9EWYxWdj6PfOe4S0mWs2B3nmE3EOzTO8FSmGtmMzLAEiwcOvPmtwv8kAuZIU3BSVDJ07KlHhQAuYHJqs06TWfC31TOr3TitOqVYkijm2KXHp5LmOM4UMqnk8Zh5/MPe/quqJCocZwveUjzb4h5gG3qLLTxpxBGVM5YpVGkiNOvIq7hOFPqCYyjmVrYbgTG6y49dFyRxSkXc0jCoUHO0BJ6LSw/AT87gOguVt0qQFogDYI3hdMcCXZJ5W+ijh+HMZo0eZuVZNP8KJrISc/orqKXRJtsjAvdKoCTyCXe9U2bmnBYzKAHVKpcwFLPJQuN7rAAfhpGqhoNnXUKfvOShe2Ha6j68ysYsh8IHvURMoUxhGqoa7oyl05c3i2t5jaYlF3nqgxBzNIOhCItlfHV4LqbWZS7wg0w3OTZwN7xF5J81nuDiW+IEU3S6Koe4AmDMWAGttFaoltjVcBla6m5riQXN+VwI6CCeQWfiOLVsxbRe10SIpupmn/AGtawT0uYWSYGy33lRhLS2cpIm9wCY+kJKjT7OV3AOq4t+c3dlAieQ5wICSYU9BaL+yGrokkuf0cjGilZskkizIIqsfi9UklkFkj0mlJJEI7kA/VJJAJCdUz0kkQoTNUWI+E/mySSwSV23onbokklXQrDYhd+fVJJH0wA1Qc0kkTERSYnSRMSHRVqqSSwBmqOpokkiYEaFM9MkmFACQTpIimD2yeRQEEiXQYtI5HmFo8GwrGUW5GNbYfC0D7JJJvAemgUkklip//2Q=="/>
          <p:cNvSpPr>
            <a:spLocks noChangeAspect="1" noChangeArrowheads="1"/>
          </p:cNvSpPr>
          <p:nvPr/>
        </p:nvSpPr>
        <p:spPr bwMode="auto">
          <a:xfrm>
            <a:off x="63500" y="-766763"/>
            <a:ext cx="2095500" cy="1571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6868" name="Picture 4" descr="http://www.leafandlearn.com/images/sheet-mo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00200"/>
            <a:ext cx="6248400" cy="4686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 Easel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 descr="http://t1.gstatic.com/images?q=tbn:ANd9GcSZndoEXv7A5hKAr0AC-6tyXCkPe5Ormi7kqkvEbN3ETD2ZS-w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981200"/>
            <a:ext cx="4495800" cy="3746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Wooden Pick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8914" name="Picture 2" descr="http://t1.gstatic.com/images?q=tbn:ANd9GcQsrjnndl3ZwOKMCAXzRHeJiMcwxZ8CzrVwu6fcLhNAAGI5sZ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"/>
            <a:ext cx="3612443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Dixon Pin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 descr="http://www.dixonpins.com/mediac/400_0/media/Dixon$20Pins$20B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828800"/>
            <a:ext cx="5791200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Polyfoil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 descr="http://t0.gstatic.com/images?q=tbn:ANd9GcRSF0FkIcvRXcFF938-I_C-qOc6-zQrOt2FupIbhHbyhwMg8V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362200"/>
            <a:ext cx="5562600" cy="41665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Cellophane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986" name="AutoShape 2" descr="data:image/jpeg;base64,/9j/4AAQSkZJRgABAQAAAQABAAD/2wBDAAkGBwgHBgkIBwgKCgkLDRYPDQwMDRsUFRAWIB0iIiAdHx8kKDQsJCYxJx8fLT0tMTU3Ojo6Iys/RD84QzQ5Ojf/2wBDAQoKCg0MDRoPDxo3JR8lNzc3Nzc3Nzc3Nzc3Nzc3Nzc3Nzc3Nzc3Nzc3Nzc3Nzc3Nzc3Nzc3Nzc3Nzc3Nzc3Nzf/wAARCACUAK8DASIAAhEBAxEB/8QAGwAAAQUBAQAAAAAAAAAAAAAABAECAwUGAAf/xAA4EAACAQMCBAQFAgQFBQAAAAABAgMABBEFIRIxQVEGEyJhFDJxgZFSoRUjQrEzctHh8AdigsHx/8QAGAEBAQEBAQAAAAAAAAAAAAAAAAECAwT/xAAfEQEBAQACAwEBAQEAAAAAAAAAARECIQMSMUFRYRP/2gAMAwEAAhEDEQA/APN8+1LmmGlGa0hc11JS5oOzXZpOtdQLXE9qQV2aULk12aQVJHBJIfQhOaQR11W0OgXzxea8TCPvwmi7TRYQw87iYdgd6uJaz4BY4AJPtRMOm3cwLJA5XqcbVs7DQbS5lEdu6wseRlO1Fy6dd6dMLdsttkGM5U0xNY6DRGYjzplXPQc6t9P8MCd+GAxyON8McVtbGOJ7JrW8s7clh6ZWGGBNRPpH8OZWKtIp+V+lPaRe2fTT/Km8ie0QMhwQq4P5FXM2hWsoSTTkljIGXSRgSPpWg060+PiMc6NG2PQ4GM/ehltXsJ+J5kVlblnJI+lZvK/TFfbxROggucugOPV/TU9zbPpky4ZWjbdSORFFao8fCLyKP0NsxPIGu04jUbeSKR1BRSyHH7VntrICu7UOUubX0Ifm/wC00txafHxicYkljADkdR0pRfQW9pML6RQrL6c9/aqGTxO1vxLYpxkgAswwtakTXnG1JnFIKXHtVC525iuFKsbP8ilj7CjbXSru5bhjiPF261cTQP3pQCTsCa0K+GbqFQ91bSqp6kYH7UbZ6VBGRxAYPQCrh7MzDZTyn0rj/Nt+1HW2iu5HmZI9tq3lpNbxReU9tCUxyCAE/ere/wBD0eXTzcabO4nwCIsbE9sdKdRNYqx0C0wAz8Mh2xw9fqatpvDNzZQfENbh4QOLjTBwO+KbDaz8XqUqc75rRac8ioIbiR5ISMFM7Vm85DKzkE8gIClmxy61pWWDWLIW/wABDb3OBiZRg5+lE6joAtofi7YIIyAzKo3x3oCDMbBgTkHY5rHLyWVZAbab8FLwTKzNz9iKvdJ8q4Pw1yAsbD0kHGDRN0y6jZAqg85N9udU6vwN83CRWbyurgm705LO6ZHmHAN1J3JH0qwtLmOWE2qR8RA9JeuurZr/AEb4uNlEseSQfbnvVNZH4adLmecFUOSM8K/mrJdD5tSliuDE7Mzq2OBRiidctWltbW8jkCNIMSKRuDiqfWfEVmb13sImdiN2A4QfvzrP3uqX98AssrLGOUa7CtzilrRS6xZWOnzWsz+fI5yFBDEH37VQXGuXkg4LT+QvLI3b/ahYLKSQ7Lt71Yw2McXz4Y9quyJ3VZHa3Fw/E/G5P9THNHR2MaD+Zhz7ijwpOFRfsBvUy2oG8reXnp1rF52tTj/Xm0OlXMo+XHfAzitVp/gaS5tY3MtuGwWOWLFuwIHKiowIhhEAX6UfY3csLgxMQfY11uRnuq6TQDpvClwrAHkyDKn71NBiAfyuFftvXoKap/FNOe3a0QM6cDA8txzArKzaC9tMRJxFCfTWb5JIuCND1SJZOC+j82M8jzINSa5pEd26XGmQrGpUlwduL3AqKC0SPkAMdq0WhSxCTypyOAjA4u9c55duNerHwWG+W39sVdaXwWsgPCCp5jvR+v20FvOjwKoDfMq8hVU02NyQK528tXIvNY0+GWAXMG7AZ/zCqRCB7VY6RO10xtzywSO9V+qWE9tdmPDFG3U+1avC3s3Fxp14bm3azaQkEYC9x2FUl8j2l08BQgjlxDmKK0kGzu45mI9Jzj/Wo/EviKxmul+HPGyLwkr9e9b9Izonw/I6XQW4OI3GN/2oLW57C0v5W81CDvgHiwewFZu61i7lBWJ/LU/o5/mq9Y2Zjk5J6mtzj0zq8vPFc6wNbWClY2+Z3Oc/QVRSy3Fy3FPK7nPImiYbOSQjhXPvR8NjHFvKQW7DkKXlxi4rra0lc5A296PSxjjPFKeM/tRiqSQEGBRUVtFGPMunx+lAd2/0rnedq4EjjeQ8EMZJG2AKMjsoYAHvJPWf6F3P5p818TH5VsvkxdhzNVdxepFlScnsOf5rOxcGSXIiDLBGsee27fc1WXF4qn1MWbsKCubuSQkZ4V7CoIo5p2/kqWxzq5f1Z/jSz6FJby4kbKn5SKKtrGOPG1bW8s7ea3PpG4yGHSsk8nAcOQMbVnye2kwVZyC2lDL96ub9be5tCV4TkZQ9Qayr3qJ8u/vRWlXkl1MICxCkbD3pwlzKVBJMsRKsRkcwDUXx2Gym3vUusaZJFIrxKzK5wQDnBqO209lGZ2CDoOZrc8ciWtJa27apphYcKkrw+obcWKzHwE6ysko4ShwSTV/Z6zb6PbOsjAqd1TOWJ+lZbUtdluZ3kjQR8Zzk7munrb8Z1d2LxafKkxcZU5y2woPxB4k+LlAtLf0x5AZjjP2rOySyyHidyx7tTQzHAI4h+Kvrhptzd3dx/jOwU/0jYUOFBOSf2o+KIyf4SEAdW5UXFZoMGQcR9qzfJITirYbQyH0j7nlR8NlHHgsOI9ulGiIgADZfancAXkK48vJa1OKIIcYUYpyxqu/M1JjHKmtIi8zWJt+NdOBZT6fTtjIqKQhASTzpklwT8vKhnYscsa3PHb9Qk7SuPm4AeQqA26MOpPepN3OBT5HjtYy8hFdckTtBFp67vcnhX9I5n60JfavHaqIbMLgdQNqE1LVXmysZIT+9Z65uVTdmA+tJN+q9qsNRNwrQhjkfKoPOq3XrOeCVZTGVR9ifek0k/B3sM8qhuFs8IO9aXUbq28nEhLDn6VyauT4yx8FjLIflP1NWdnbpZSJK7jiU5AFXOnvZ30bGGQvj5kYYIoGfT4obotlmQ7qCflq5/E2wbPOtwnCV4QdzjnQN3YC4TEVxJE3cb/mjrW0V4XubmZILdPmlkOFH3qa3hsL4E6bqUFwyjdUYE/3q+3GXD1tYbULO5sm4bhBwE7SL8rUBws3M7fivRJLcFXguYgVbZlYc6oLvRVs2DRKXiJ9Jb+k9qvLnk2JJ2z8dq8vJce5o2GxQc/Ue3SrFYQB6t6cQFHavNy8lrpOKAQ7YP4FPCYA2pzMOfId6gecKcAZrHreS9RLnGSdqjaRQDg5NCu7Mc0g55rpx8f8AU0ryudiajYkkk437U5yMVEzdK6zihGNMwXOB+a52AGWOB71WXupYBSHYd6WmDLq+jtE4Vwz1nr6+ecku32oe6ugAWZvrvWev9WLlkgP/AJDpSdA3UdSSFeEHLnoKoZZZblsyHboB0pFRnYs+7HmTRCRbDaoPb4ZS8wPCFVBk9zRVlO08bNKCzHbH+9UdvfpbS8cpG+xXqatbTU7F1Ii4kLbkHpV57pxF6TDJbX4ZMhWOCM8wake74rkx8svwjPSgbvW7ezU4kAcjY9qy914jjW7hKNlVkBYntnes8di8u2h8d3L+dY6fG2IY4fMIXkXJO/4H71nbdpYJllhd0kU5DqcEH2NXni6POp2kwHpktQAe5UkVWLb5ORyrjfrvPja+GvEg1IpZawQJs4juDgcfs3Y+9aG6toyjRMh8s7YbnXmMcG3LH0rf+HdTN3ZNFdZaaFeZ5uvf6114cvyuXPh+qa8hNpIUcjHNT3FAvcD+nn71da5GbiAsFIePcDHSsxnNX/lJdY9j5JSTtTAD1pwwNzSMa6YzrthvUbGuZqiZhjOcDuauE7KW/eh55hEDnHEKbNccIJHIde9Ut9d5PEeX1rFu9RvM7qW8vC2fUfqaor/UI4FJZvtQWqawqEpEeJ+3b61QuZJ5OOUlj79KImvL2W7c7lU7DrUcUVSRxe1FRxe1QRpFU6oAKeE2p2McqqNGZ2Y8yM0Vp13HG7eY4AArOXOoKufViqqfV2wyx7k9al7WdNDr2sxyzjyyMKMZzzrNXGos5IXfNAu0krcTnNSRxd6D2XRbz+O+B7C+Zg9xY/y5sjJ2ABz9sGioYgUGBnJ6Vj/+k+qRWWsyabeScNtfrhQeXmAHH5GR9hXoklsIZPLwewPf/m1c+cyunCg44Tw7LnFHafJJZ3aTpyU5x3G2RTooxwFtyc1IIhuep29qw2t9VAEiyLuki5BLZzWUvYvKuGHJTutacM0ul42JibhyeeOdUGrrlY5R02Nerhdjz8plV7N2qNj+a5iAM9KjMmN/lX961bIkmudwo7nsKBuLgBufL9qbc3O3Ch+prNazrcduDGGy3LA5k1zv+t7J8H6hqCKHZpOFFHM1kNV1h7uQpbZWMbcX6qEurqa9fMjHh6J0FJFEM8qiI0iJOTuTzomOOnxxntRKJjpVEcce24qYLingDGBSnNEMI96Qinf3pM0FCxklOWP2p6RVIiUQkXWoqJYqmSLvUyxj3ohEArURFCrRlWUlWByGB3B717f4e1SHxRocdwAq3tsBHcKNstjn9CN68YCj2xVr4e1a50LUReWbb/LIh5SL2P5+1LJZiy2PXoRjIPpI/tS8JUHkO1Jpmo2etWq3ls6hm+YciD2IoiRZFcZjc5/SM5+9eeyzqu05SpbNOG1uidiccutUuojjs3xjIwRmryQfCac3Hs0rDh3ycVn9Uk8mxlc9q6+Ny52apz6AWlbJ7dqqr+/A4iWAA7nGKD1vXYrNMu2W6Abk1htR1K51JiH9MOdkHX3Pet3+1NWWr+IWkLQ2ROD80nf6VRKjO3ExJJ5knc1JHD3FEJFUwRxx4qdIs1KkVTKuN6BiIAOVSBcU445ikzRCYpOQpc0mR3qhpNJmubcUzJ6UA6xYGcVOijFOUcP/AMpfpzoFG3OnDnzpo/5tTg2OdA5Tg/8AunhqjBBNLnGwoLPSdWutKuRPaPjPzL0cdjXpGi+Mba/RU84QTnnFKef0PI15LmncWRV6v0e2TTtO3mTS8bAcz0rz/wAceKkUiw0xllcEmWQHKqe3uay5ubho+Azysn6TIcfioOAfpH4q9fifqteOWeQyTMXc9TUsdsw6UfwAchTsDpyrOKFSHrUqxgHNS0hqYEwOwrj/AGrjgU3IycGqF5fSmnIORXE03fnmgVmPSmZ2pSaYWBOBQKxNMJriaaT2qgjOc5A2pDtXV1Qd7Vw2/NdXUEoUUmdxyrq6gf1rgB+9dXVQ4AYpHGwrq6g4dq49R0rq6g7oabXV1QNPIU0iurqBp2poPSurqBvekY4OK6uoGmmnnXV1B//Z"/>
          <p:cNvSpPr>
            <a:spLocks noChangeAspect="1" noChangeArrowheads="1"/>
          </p:cNvSpPr>
          <p:nvPr/>
        </p:nvSpPr>
        <p:spPr bwMode="auto">
          <a:xfrm>
            <a:off x="63500" y="-608013"/>
            <a:ext cx="1476375" cy="1247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988" name="Picture 4" descr="http://assets2.notonthehighstreet.com/system/product_images/images/000/086/449/zoom_cellophane_rolls.jpg?12869647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752600"/>
            <a:ext cx="5600700" cy="4738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Cardette</a:t>
            </a:r>
            <a:r>
              <a:rPr lang="en-US" dirty="0" smtClean="0"/>
              <a:t>/Card Holder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98" name="AutoShape 2" descr="data:image/jpeg;base64,/9j/4AAQSkZJRgABAQAAAQABAAD/2wCEAAkGBhQSEBIQEhIQEBUUEA8PFBQQDxUUFBQPFBQVFBQQFBUXHCYeFxkjGRQUHy8gIycpLCwsFR4xNTAqNSYrLCkBCQoKDgwOFw8PFykcHBgsKSkpKSopKSkpKSkpKSksKSwpKSkpKSkpLCwpKSksKSkpKSwpKSkpLCwpLCwsKSkpLP/AABEIAOEA4QMBIgACEQEDEQH/xAAcAAABBQEBAQAAAAAAAAAAAAAAAQIDBAUHBgj/xAA/EAACAQICBwQHBQgCAwEAAAAAAQIDEQQhBQYSMUFRYQdxgZETIjJCobHRFDNScsEVI0NigpLh8ESiU3OTF//EABgBAQEBAQEAAAAAAAAAAAAAAAABAgME/8QAIREBAQACAgIDAAMAAAAAAAAAAAECESExAxITQVEiMnH/2gAMAwEAAhEDEQA/AOrgAHRgAAAAAAAAAAAAAAAAAAAAAAAAAAAAAAAKACAAAAAAAAAAAAAAAKAgAAAAAAAAAAAAAAAAAAAAC2ABAFuFwEFAAEFQAQAWAAEAUSxQAAAAABQWFFsLYgbYGh1gAYLYWwoDbBYUAEAURsAsLYSOYtgCwDkgLoNEsOuKTQZYLDri3AZYBwqAYLYkshVEohFaJnEa4jRtEBLshsjQjGkriI4DQjAfsADZtwuCPOa1680MDG03t1H7NOLV++XJEt0dvSXMTSuueEw+VWvBP8MXtS8kcV1j7R8Vim1tulD8FJ7Kt1e9nlJ1m97uzlc7enSYOz6Q7bKEbqlSqVOsmoL6mBi+23EO/o6VKHfeTOaxTZLSw0pO0VKX5Vczu1r1j2Nbtbx8t1SMe6CKU+0jHy34ma7rL9DLo6t1pe5s/mkkW6eptV+9SX9T+g9LTeMWIdo2OX/JqeNi3R7Uccv41/zRTKK1Iq/jpeb+hFU1Orrcoy/LL6j46bxeowfbHio+3GjPvi18jewPbVB/e4dx5uE7/BnKq+hq1POVOaXO115or04NtLm0ifyhZi7LprtgpRpJ4anKc5X+9VoxX4nzOf43tKx9V5YiUV/IlBeFsyhj8Pkkt2yo+KKFSlllluJbb28Pv7dNOOvGOirfa6q/qv8AMt0O03Hx/wCU5fmgmeblTS4fUZ6Nvcv1Gjde/wAB20YqNlVhRq+Di/gek0d200JWVWjUp83CSmvLechWiqzzVOb/AKGMlgai305L+lr9DX8ovtY+jdE654TE5U68G37svVl5SNxM+U1Ua5pm7onXzGYeyp15WXuze0vJmvks7ank/X0htCqZyPQvbTLKOKpKS/HS9V/2vJnv9C654XFJeirQ2n7k2oy8nvNzyStTKVvuY241ibR0aP2gbGNibQD7iXE2g2gFuAtwAwNcdYfseEnW3y9imnxqPdfpx8D530hjZ1qsqlSTnKTcpSbuzsPbLTk8NRa3Ks2/7cjjWxmzhn264dK0nfIWlC7su4kjSyZd0A4qvT2rW2158GZjptpYfQkKUVOu7t5qC/Uc9ObPq04qK6IpafxEvTTUrq0mrdOBSowbOnTjee2t+1pviyxQxsubIcFoxv8Awjaw2gJP3Zf2sMWxDSxcubLlHFS5lmGgJfhl5MnjoZ8mu9HSVnZtDHtZGfp/0WzGSpxjU2vaStklnuNR6LaMLWTDyi6be71o+OTHk/rWPJlrG6Z+1fJ5/UqVsPbuJI1CWNRbnuPJHgxyuNZ8qZq6Bkoxquyc4xUo5e771iCrheKzRDSnKElKLs1/uZZdV6sM5eVqemZN72WMLpGXN+ZQnhVN7VPKXGn14uHNdN4tC51ldsrLNxubcantwhLvir+ZUxOrlGfs3g+ma8mJRqF6jK5rvtw2wMTqjVSvBqfROz8mZc6NSk/WUoPxR7z0lhKlVSWzOKkuUkL45U2zdX+0zF4a0XP08F7lVt5dHvR03V7tKwuKtGUvQVH7tTc30luOW6Q1VhP1qMth/gk7xfc+B5vEYedOWzOLi+vzXNHPWWHTePkr6g2vEapnB9WO0LEYW0dr0tPjCbvZfyvgdX1e1yoYyK2JbM7XdObW0u7mjc8kvfDvM5Xo1IcQQmO2zptpMIQ7YDY8p2kSToQpy99z80v8nFMVQ2ZOPI7T2jRvh4v8M7ry+lzjmkZfvH1hF+V0efyXWT0eObijJCbHLIkb8R0YX3NPpfMztr1WJYqNRKNZO6Vo1Iq8kuUl7y+J6HVzQ1GVvXhUfK9v+rPMuFt6aGLLc/mjW2Li7Xo7RUYpbMYruSNSnhjiGE1gxNL7uvVj/VdfE1KHaJjY/wAVS/NSi/0L7Ofxuxww5NHCLkjj3/6fjedL/wCSIK3aRj5fxYx/LSiv0LM0+Ouy1dF02s0l1yR4vXKpg40p051ottZKNpSjLg1Y5tj9ZMTV+8xFWXTasvJGNVnfe/1Zr5KfFPtp0cQnud+FydMwFjNh3+bNXBYyM1dPv6d5x1p4PL4bhdzpo0p2yvZ/AlcIyTvk1yt8itF3+A9O28rhOEXo3ZPhwZZpY3P95HbXNO0vPj4kccRlbLe3nyZG5pv6GeunbHOxt4ajSqexUz/DNWl/nwL1PDW5M8ltLn+hbpaSqRW/bXKWeXR715nSeT9dZca9FOmRThYzqGnrb9pd6U1+jReWNhUWU4J8nK3zSOszlYyx/DJYi3Ev0sLTr09irFSXB+9F84vgZ08LJ7k33Z/I1MDRlGK9V+OXzN7jnjLt47TmgJYaol7UJXcJ29pcnyaKeGxEotSi3GSd04uzT53PY636QpuhGipKdTbUvVd9hLfdni2szzZyb4dtadP1O7SdrZoYppSyjGrwb4KfJ9To0Z3R817jpPZ5ri3bC1nd2/dSbza/8b/QY5WcV2xy+q6UKVvta5gddumkGm9HKvSnTfFOz5Pg0cL1j0ZOhX2KitlJX4NcJJ8j6FlAw9Pas0sVDZqRTtue5xfNPgM8fZ0wz9XAJoZLfkey1g7O69G8qd60OSyml3bpHjq1GUXsyi4tcGrHnuNnb045S9HxxEor2suX+GH2x8ovwt8iG425lpI8Q+SGPFNcF8RC/ofVyvi57FCm583ujHrKTyRZtm6Zsse+XxZHPST5L4nWtC9itJJSxdWU3xhSezFdL738D0WF7MNHU3dYZT/9kpT+Ddjev2udzn1Hz49IS5R8izgdEYrEv91SrVOsYNR88kfSeG1fw1P7vD0Id1KK/QuejSySS7kPaMXKvnSh2ZY+b+42fzzivk2W49lukafrwpwbX4a0b91pWud9nAhnT7y+8/HO7vbh1LV/Gx+8wtaLXFRvHvVmQqrm1JNNOzy48muB2+rQT33PN6e1Rp1rya9b8Syl4viTj6ebPwb6cynLxyaIXPOxr6U1Uq0m7fvI/wAvtLw+hiydnZ5O+eVn4kee42dll5kbrNPJjqj8iGo0ZSJftlt68h8cTF8bd+RRkhk/MrcainyfkK674t+NzHU7bmP+1zXHzLp0jR2gujPjpCXKLHLSH8q8yrpcsWMFWcakJRyanFq3O5mrG9Pia2r9JzrRb3R9Z+G5E01Md11T9sSAxPtH+2A36vRp1NwGSgTWEsd0UqtBPejI0lqxRrK06cZd6PRuBG6YHNdI9lNF3dOU6b6O68mefxPZRXXsVKcvzJpnanQyBYZLMxZj9xuZ5T7ci1c7Iqkqqli3GFKOdoSvKfRO2S6nU8Jg6dGCp0oRpwSyUI28SarMHl3/ACRw/wAatt7JYTaXeJBXz4fMq4jSCi9mNr8XwRllbv4DfSLmZbxLbzd/l5FilUM+0VeUb8fgOWFv73wIqUi3SZZURPRre6S8YjJaLnw2H5o06ZPFHSaqPL4vRF169KXfFKXyPMaU1IpVr7Li3yeT+p1LYK+K0ZCftRT67n5l0lm+3A9K9n9WndwTkuW+x5fFYKpB+tBruXA+jMXo2dPPOpDr7UevUysboOlVW1sRl4fMzdOV8M+nz7Iikzs2P7PsPU3wcesXZnnMZ2Tet6le0X+OF2ujs8ycMfHY5u2Nuej05qNXw03CUqcuKabW0uDVzArYWccmv+yZvSzFHcWIxysIqq5lakqzTPVatQsr8ZP4cDzOj8NKrJRimzpur+rjik2R0xmuaZ6J8gPTfspAdOWvZ7loIoUdFHRkbI1wzJUgUAGbAzEKySLagNxVC8UznnzGozacMyKtn4uxOsmNxNLiu9HLSoNI1HGnK2+yS+VzzuKrWeyuG/v4s9PWpqcH1Vn0Z5TTOHlB7Vssr9H9Gc85xw1ElGoaVBmHgqjluPQYOgrZ3ZxxxtMuFuiW6bIqaXJFiFTodphWNp6bLUCrCZYps6TGm1iI6wyLHo2GTgYNXDqFVpbpLatyfE3q9RRTf+3Mab2pX5KxMuRVq0MyJ0Lpp8S5JDNk56V5PXXQ3psFUa+8oJ1Ivi4L2491s/A5JHQVSrmpR8zvePSVDEN7vRVE/wC1o4voCo72Zreomr9KUNQKss3OC8zU0f2axunObl0Ssez0dTujWpYZcjTO6x9E6uUqKSjBLrxN+hRQ+FEnp0zUiE9EIT27hTWhuWHRQ2JIkbUth8UNQ9ED4onhG6sRRRNR3eJKsZ+LwlndFVcmbso3KtbAp7jnpWRKk1nHP/eJFWw8ZqzXgy/PDSiRSgnvXkZV5+Wgth3hu5FnDu2Ty7zV9E+Dv0YyVLnEmi8oYMliM+zx7hVR6vzZpNJoSLMKhR9H1f8AcLsdfiy7TTS+0pb2l4jZ6TXupvruRnqC6D7D2XRalVyd5MaKNIpJDGOllmzKx+l7XUPP6GbRV1pxyjQnSi98ZbX0Oa6IwXrI9Tpet+7nd71bzKuiMDxMzmt9RsaOoZGzTplfCYeyRoRidZHE1QJIxHKI5QNhNkCQCo1UOEA0p8SRMiiySLIJYskhKzIUyRMixZTAghUt3fInjK5hokkQzwkXwsTMDIoz0fyZFLCSRpMY2BmOk+K+Ax0+hqtkbAzHT6BsdDQl/uRDJgVdgRwJpTKlabIHSklxK9bGpbiObKlVmbRDi8W2ZdaRcrGZOTnLYgrvi+C7zFajPxMHVmqazt60v0R6HR+j9lIdozQ6prPOTzbfFmvTpnXHFnLLaKnSsTKBLGA7YOsjCNQJFSHqmSRgbkEPowLGyBdQWLgIhSAHpkaY5MCRSJFIgTHKRBYUgSa3OxCpjtsip1iOa8UPjWT4lfbBpMz6rtZuMuQbPJteI28ud+9GdVdrDQxsi9JL+V+YjrP8PxJqh0iKYrqPl8Rk2+XxGqIZleoiedOXQg9C+LXkT1ptTqMpVJ3yWfcav7PTed2SRw0VuVh8dqbYf7MlPf6q6b39DQw2jlBWSSNBQFsdJ45E2gVAfGiS2C500hnoxtiYayhsR41DrlAAgAT3C4jEZAOQ642w4gW4txo6wBcVSGNiXIqXaHKZGFwJPSBtkdwuBJtiOZHcGBJtDZDVIW40EuN2RZAmVDNkRoe0IwG2EY4ChqFAUoSwjQtgAjtmPQjC4CgG0BQ9sLgDMguKIgQDkxbjBQFYCXC4DgEuCIpzEEuCYQjC45iMug1DriCgNbBMWQyQU9jWgFQQxCiiFCMGxRABSBsSwgAxLDhGA2wCgUSigBkIKAAKgAAEYCAFLEUUCIRhEAKFCQAAiHAACSIpABQ5DkAAIxogAOQjAAEY1igVSIQAIhwABR//2Q==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0" name="AutoShape 4" descr="data:image/jpeg;base64,/9j/4AAQSkZJRgABAQAAAQABAAD/2wCEAAkGBhQSEBIQEhIQEBUUEA8PFBQQDxUUFBQPFBQVFBQQFBUXHCYeFxkjGRQUHy8gIycpLCwsFR4xNTAqNSYrLCkBCQoKDgwOFw8PFykcHBgsKSkpKSopKSkpKSkpKSksKSwpKSkpKSkpLCwpKSksKSkpKSwpKSkpLCwpLCwsKSkpLP/AABEIAOEA4QMBIgACEQEDEQH/xAAcAAABBQEBAQAAAAAAAAAAAAAAAQIDBAUHBgj/xAA/EAACAQICBwQHBQgCAwEAAAAAAQIDEQQhBQYSMUFRYQdxgZETIjJCobHRFDNScsEVI0NigpLh8ESiU3OTF//EABgBAQEBAQEAAAAAAAAAAAAAAAABAgME/8QAIREBAQACAgIDAAMAAAAAAAAAAAECESExAxITQVEiMnH/2gAMAwEAAhEDEQA/AOrgAHRgAAAAAAAAAAAAAAAAAAAAAAAAAAAAAAAKACAAAAAAAAAAAAAAAKAgAAAAAAAAAAAAAAAAAAAAC2ABAFuFwEFAAEFQAQAWAAEAUSxQAAAAABQWFFsLYgbYGh1gAYLYWwoDbBYUAEAURsAsLYSOYtgCwDkgLoNEsOuKTQZYLDri3AZYBwqAYLYkshVEohFaJnEa4jRtEBLshsjQjGkriI4DQjAfsADZtwuCPOa1680MDG03t1H7NOLV++XJEt0dvSXMTSuueEw+VWvBP8MXtS8kcV1j7R8Vim1tulD8FJ7Kt1e9nlJ1m97uzlc7enSYOz6Q7bKEbqlSqVOsmoL6mBi+23EO/o6VKHfeTOaxTZLSw0pO0VKX5Vczu1r1j2Nbtbx8t1SMe6CKU+0jHy34ma7rL9DLo6t1pe5s/mkkW6eptV+9SX9T+g9LTeMWIdo2OX/JqeNi3R7Uccv41/zRTKK1Iq/jpeb+hFU1Orrcoy/LL6j46bxeowfbHio+3GjPvi18jewPbVB/e4dx5uE7/BnKq+hq1POVOaXO115or04NtLm0ifyhZi7LprtgpRpJ4anKc5X+9VoxX4nzOf43tKx9V5YiUV/IlBeFsyhj8Pkkt2yo+KKFSlllluJbb28Pv7dNOOvGOirfa6q/qv8AMt0O03Hx/wCU5fmgmeblTS4fUZ6Nvcv1Gjde/wAB20YqNlVhRq+Di/gek0d200JWVWjUp83CSmvLechWiqzzVOb/AKGMlgai305L+lr9DX8ovtY+jdE654TE5U68G37svVl5SNxM+U1Ua5pm7onXzGYeyp15WXuze0vJmvks7ank/X0htCqZyPQvbTLKOKpKS/HS9V/2vJnv9C654XFJeirQ2n7k2oy8nvNzyStTKVvuY241ibR0aP2gbGNibQD7iXE2g2gFuAtwAwNcdYfseEnW3y9imnxqPdfpx8D530hjZ1qsqlSTnKTcpSbuzsPbLTk8NRa3Ks2/7cjjWxmzhn264dK0nfIWlC7su4kjSyZd0A4qvT2rW2158GZjptpYfQkKUVOu7t5qC/Uc9ObPq04qK6IpafxEvTTUrq0mrdOBSowbOnTjee2t+1pviyxQxsubIcFoxv8Awjaw2gJP3Zf2sMWxDSxcubLlHFS5lmGgJfhl5MnjoZ8mu9HSVnZtDHtZGfp/0WzGSpxjU2vaStklnuNR6LaMLWTDyi6be71o+OTHk/rWPJlrG6Z+1fJ5/UqVsPbuJI1CWNRbnuPJHgxyuNZ8qZq6Bkoxquyc4xUo5e771iCrheKzRDSnKElKLs1/uZZdV6sM5eVqemZN72WMLpGXN+ZQnhVN7VPKXGn14uHNdN4tC51ldsrLNxubcantwhLvir+ZUxOrlGfs3g+ma8mJRqF6jK5rvtw2wMTqjVSvBqfROz8mZc6NSk/WUoPxR7z0lhKlVSWzOKkuUkL45U2zdX+0zF4a0XP08F7lVt5dHvR03V7tKwuKtGUvQVH7tTc30luOW6Q1VhP1qMth/gk7xfc+B5vEYedOWzOLi+vzXNHPWWHTePkr6g2vEapnB9WO0LEYW0dr0tPjCbvZfyvgdX1e1yoYyK2JbM7XdObW0u7mjc8kvfDvM5Xo1IcQQmO2zptpMIQ7YDY8p2kSToQpy99z80v8nFMVQ2ZOPI7T2jRvh4v8M7ry+lzjmkZfvH1hF+V0efyXWT0eObijJCbHLIkb8R0YX3NPpfMztr1WJYqNRKNZO6Vo1Iq8kuUl7y+J6HVzQ1GVvXhUfK9v+rPMuFt6aGLLc/mjW2Li7Xo7RUYpbMYruSNSnhjiGE1gxNL7uvVj/VdfE1KHaJjY/wAVS/NSi/0L7Ofxuxww5NHCLkjj3/6fjedL/wCSIK3aRj5fxYx/LSiv0LM0+Ouy1dF02s0l1yR4vXKpg40p051ottZKNpSjLg1Y5tj9ZMTV+8xFWXTasvJGNVnfe/1Zr5KfFPtp0cQnud+FydMwFjNh3+bNXBYyM1dPv6d5x1p4PL4bhdzpo0p2yvZ/AlcIyTvk1yt8itF3+A9O28rhOEXo3ZPhwZZpY3P95HbXNO0vPj4kccRlbLe3nyZG5pv6GeunbHOxt4ajSqexUz/DNWl/nwL1PDW5M8ltLn+hbpaSqRW/bXKWeXR715nSeT9dZca9FOmRThYzqGnrb9pd6U1+jReWNhUWU4J8nK3zSOszlYyx/DJYi3Ev0sLTr09irFSXB+9F84vgZ08LJ7k33Z/I1MDRlGK9V+OXzN7jnjLt47TmgJYaol7UJXcJ29pcnyaKeGxEotSi3GSd04uzT53PY636QpuhGipKdTbUvVd9hLfdni2szzZyb4dtadP1O7SdrZoYppSyjGrwb4KfJ9To0Z3R817jpPZ5ri3bC1nd2/dSbza/8b/QY5WcV2xy+q6UKVvta5gddumkGm9HKvSnTfFOz5Pg0cL1j0ZOhX2KitlJX4NcJJ8j6FlAw9Pas0sVDZqRTtue5xfNPgM8fZ0wz9XAJoZLfkey1g7O69G8qd60OSyml3bpHjq1GUXsyi4tcGrHnuNnb045S9HxxEor2suX+GH2x8ovwt8iG425lpI8Q+SGPFNcF8RC/ofVyvi57FCm583ujHrKTyRZtm6Zsse+XxZHPST5L4nWtC9itJJSxdWU3xhSezFdL738D0WF7MNHU3dYZT/9kpT+Ddjev2udzn1Hz49IS5R8izgdEYrEv91SrVOsYNR88kfSeG1fw1P7vD0Id1KK/QuejSySS7kPaMXKvnSh2ZY+b+42fzzivk2W49lukafrwpwbX4a0b91pWud9nAhnT7y+8/HO7vbh1LV/Gx+8wtaLXFRvHvVmQqrm1JNNOzy48muB2+rQT33PN6e1Rp1rya9b8Syl4viTj6ebPwb6cynLxyaIXPOxr6U1Uq0m7fvI/wAvtLw+hiydnZ5O+eVn4kee42dll5kbrNPJjqj8iGo0ZSJftlt68h8cTF8bd+RRkhk/MrcainyfkK674t+NzHU7bmP+1zXHzLp0jR2gujPjpCXKLHLSH8q8yrpcsWMFWcakJRyanFq3O5mrG9Pia2r9JzrRb3R9Z+G5E01Md11T9sSAxPtH+2A36vRp1NwGSgTWEsd0UqtBPejI0lqxRrK06cZd6PRuBG6YHNdI9lNF3dOU6b6O68mefxPZRXXsVKcvzJpnanQyBYZLMxZj9xuZ5T7ci1c7Iqkqqli3GFKOdoSvKfRO2S6nU8Jg6dGCp0oRpwSyUI28SarMHl3/ACRw/wAatt7JYTaXeJBXz4fMq4jSCi9mNr8XwRllbv4DfSLmZbxLbzd/l5FilUM+0VeUb8fgOWFv73wIqUi3SZZURPRre6S8YjJaLnw2H5o06ZPFHSaqPL4vRF169KXfFKXyPMaU1IpVr7Li3yeT+p1LYK+K0ZCftRT67n5l0lm+3A9K9n9WndwTkuW+x5fFYKpB+tBruXA+jMXo2dPPOpDr7UevUysboOlVW1sRl4fMzdOV8M+nz7Iikzs2P7PsPU3wcesXZnnMZ2Tet6le0X+OF2ujs8ycMfHY5u2Nuej05qNXw03CUqcuKabW0uDVzArYWccmv+yZvSzFHcWIxysIqq5lakqzTPVatQsr8ZP4cDzOj8NKrJRimzpur+rjik2R0xmuaZ6J8gPTfspAdOWvZ7loIoUdFHRkbI1wzJUgUAGbAzEKySLagNxVC8UznnzGozacMyKtn4uxOsmNxNLiu9HLSoNI1HGnK2+yS+VzzuKrWeyuG/v4s9PWpqcH1Vn0Z5TTOHlB7Vssr9H9Gc85xw1ElGoaVBmHgqjluPQYOgrZ3ZxxxtMuFuiW6bIqaXJFiFTodphWNp6bLUCrCZYps6TGm1iI6wyLHo2GTgYNXDqFVpbpLatyfE3q9RRTf+3Mab2pX5KxMuRVq0MyJ0Lpp8S5JDNk56V5PXXQ3psFUa+8oJ1Ivi4L2491s/A5JHQVSrmpR8zvePSVDEN7vRVE/wC1o4voCo72Zreomr9KUNQKss3OC8zU0f2axunObl0Ssez0dTujWpYZcjTO6x9E6uUqKSjBLrxN+hRQ+FEnp0zUiE9EIT27hTWhuWHRQ2JIkbUth8UNQ9ED4onhG6sRRRNR3eJKsZ+LwlndFVcmbso3KtbAp7jnpWRKk1nHP/eJFWw8ZqzXgy/PDSiRSgnvXkZV5+Wgth3hu5FnDu2Ty7zV9E+Dv0YyVLnEmi8oYMliM+zx7hVR6vzZpNJoSLMKhR9H1f8AcLsdfiy7TTS+0pb2l4jZ6TXupvruRnqC6D7D2XRalVyd5MaKNIpJDGOllmzKx+l7XUPP6GbRV1pxyjQnSi98ZbX0Oa6IwXrI9Tpet+7nd71bzKuiMDxMzmt9RsaOoZGzTplfCYeyRoRidZHE1QJIxHKI5QNhNkCQCo1UOEA0p8SRMiiySLIJYskhKzIUyRMixZTAghUt3fInjK5hokkQzwkXwsTMDIoz0fyZFLCSRpMY2BmOk+K+Ax0+hqtkbAzHT6BsdDQl/uRDJgVdgRwJpTKlabIHSklxK9bGpbiObKlVmbRDi8W2ZdaRcrGZOTnLYgrvi+C7zFajPxMHVmqazt60v0R6HR+j9lIdozQ6prPOTzbfFmvTpnXHFnLLaKnSsTKBLGA7YOsjCNQJFSHqmSRgbkEPowLGyBdQWLgIhSAHpkaY5MCRSJFIgTHKRBYUgSa3OxCpjtsip1iOa8UPjWT4lfbBpMz6rtZuMuQbPJteI28ud+9GdVdrDQxsi9JL+V+YjrP8PxJqh0iKYrqPl8Rk2+XxGqIZleoiedOXQg9C+LXkT1ptTqMpVJ3yWfcav7PTed2SRw0VuVh8dqbYf7MlPf6q6b39DQw2jlBWSSNBQFsdJ45E2gVAfGiS2C500hnoxtiYayhsR41DrlAAgAT3C4jEZAOQ642w4gW4txo6wBcVSGNiXIqXaHKZGFwJPSBtkdwuBJtiOZHcGBJtDZDVIW40EuN2RZAmVDNkRoe0IwG2EY4ChqFAUoSwjQtgAjtmPQjC4CgG0BQ9sLgDMguKIgQDkxbjBQFYCXC4DgEuCIpzEEuCYQjC45iMug1DriCgNbBMWQyQU9jWgFQQxCiiFCMGxRABSBsSwgAxLDhGA2wCgUSigBkIKAAKgAAEYCAFLEUUCIRhEAKFCQAAiHAACSIpABQ5DkAAIxogAOQjAAEY1igVSIQAIhwABR//2Q==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 descr="http://t2.gstatic.com/images?q=tbn:ANd9GcTeR3hu_obrESk4pV8_Eov6EBgrMX0TTE_4rt8PcShsON0UVvv5i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133600"/>
            <a:ext cx="5133975" cy="28147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Corsage Pin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3010" name="AutoShape 2" descr="data:image/jpeg;base64,/9j/4AAQSkZJRgABAQAAAQABAAD/2wCEAAkGBgwQEBAQEBIQEA8QDxEQEBAYEBoQExIYFRYaFhQREhIXJyYgFxwjGRIWHy8hIzMpLC0sFR8xNjEqNSYrLCkBCQoKBQUFDQUFDSkYEhgpKSkpKSkpKSkpKSkpKSkpKSkpKSkpKSkpKSkpKSkpKSkpKSkpKSkpKSkpKSkpKSkpKf/AABEIAL0BCgMBIgACEQEDEQH/xAAcAAEAAgMBAQEAAAAAAAAAAAAAAwUEBgcBAgj/xAA8EAABAwICAw8EAgEEAwEAAAABAAIDBBESIQUxMgYTFBUiQVFSYWJykqKx4QdxgaFCkcEjM4LwCEPiJP/EABQBAQAAAAAAAAAAAAAAAAAAAAD/xAAUEQEAAAAAAAAAAAAAAAAAAAAA/9oADAMBAAIRAxEAPwDi9TUSY38p207+R6VFwmTrO8xSp23+N3uVGgk4TJ1neYpwmTrO8xUaIJOEydZ3mKcJk6zvMVGiCThMnWd5inCZOs7zFRogk4TJ1neYpwmTrO8xUaIJOEydZ3mKcJk6zvMVGiCThMnWd5inCZOs7zFRpZBJwmTrO8xThMnWd5io7Igk4TJ1neYpwmTrO8xUaIJOEydZ3mKcJk6zvMVGiCThMnWd5inCZOs7zFRogk4TJ1neYpwmTrO8xUaIJOEydZ3mKcJk6zvMVGiCThMnWd5inCZOs7zFRogk4TJ1neYpwmTrO8xUaIJOEydZ3mKcJk6zvMVGiCThMnWd5ir2mkdgZynbLf5HoWvK/pthngb7IKSp23+N3uVGpKnbf43e5UaAiIgIiICIiAiIgIiIAXZPpj9KqKqpBU1LTK6QYmtxFrWNuQAA0i5NrknsHSuOBfon6Q7omv0fDHcENaaeQXwlj2ElpvzAsI/IPag036j/AElZSxuqaMWjjY58kZcXAtFuVHe5BF8wScswuTr9f19MJqXC7lclzHG3MQY3ZfY/pfkSohLHuYdbXFp/Bt/hBGiIgIiICK13Pbmqqul3qBoJsC5xNmtBNgSe05ADMq+3Q/SvSdHHvpDZWgYn4MRc0AXL7EC7R0hBpiIUQEREBERAREQEREBX9NsM8DfZUCv6bYZ4G+yCkqdt/jd7lRqSp23+N3uVGgIiICIiAiIgIitNA7m6yueY6aMyOaMTjiDGtHS57rAIKtFsG6DcJpOhaHzwkRkA741wkaL8ziNn82WvkIC2TcNuq4BUFz8ToJW4JmjX0teB0tP6JWtog/VehdP05pXv31j4XMfIx7TiGG3KJAzbbWb6l+XdIzh80rxqfK94+znEj3W3fSndUKOtEUmHgtcBS1APM15sHg81i7PsJWubp9CPoqyopH5mCVzAesNbXflpB/KCrREQEREHdP8Ax5oYzDM8hpdvzh22axoH9Y3eZdI0hHG6FxfhtvzgOfU6wA++r8rl30A0xHFFVMeQA15dfxsFh+d6sto3ebqY6TR8b9bn4nRjLNxLsHPquSf+KD87aUia2eZrbYWyyNb9g4gfpYq9cV4gIiICIiAiIgIiICv6bYZ4G+yoFf02wzwN9kFJU7b/ABu9yo1JU7b/ABu9yo0BERAREQEREBdx/wDHs05hqGm2+7/yumxYN7/HJl/fSuHK23N7pamgm36Ai5aWvY4YmSNP8XtyyvnlmCEH6uqaGGcSwyMBtdtiLhzXDIEc4tzL81fUncSdG1TgwPNNJyonEGzTneIu5yLXHS0jtXVtzv1OoqwMcZmQVDWtaYpHCMg9DHuNpG31C9+znWd9SaUV+jp4o49+q2xtmbEwhzuQ4Xka0HMWJHTmQg/NiL6c2y+UHrHEEEZEG4PR2ro/1IpG1lFo/Tbf9ypY2mrAMwJYgWh5PS7AcuwLm66F9OKl1ZTaQ0O84hUU76ikZ0VEVnjCebEG+lBz1F65pGRyPR/heICIiDePo9LI7StPThxEVRjbKAAbhjHPac72Ic0Z9p6VhfULdNNVVUsJcDT0s0sUDQLAtDyMZ6SbfboVn9GJd70hLPa/BtH1c32wsFve35Wj1tQZJJJDre9zz/yJP+UEKIiAiIgIiICIiAiIgK/pthngb7KgV/TbDPA32QUlTtv8bvcqNSVO2/xu9yo0BERAREQEREBERB7dZei9LVFNKyeCR8UsZBa9psR2do7NRWGiDpWk20GnxvlLHHR6Xa0ukpcmx13O58L8gJL35J1jnyuud1dHLE90crHxyMNnMc0tc09BacwvKWqkie2SNxY9jg9jwbOa4G4cD0grf6Ssp9P4Yap7KfS9sMNYRaKqaNUVQ1uy8DU8dFuhBztWm5jTTqOspqpt7wTMkI6Wg8tv5aSPyodMaHqKSeWnnbgmidhe29/sQRrBFiD2rBQbj9UtzgpK90kZDqatBrKdwHJwSOJwj7f5C05dCqap2ktA3dbf9CyxsBtYuppgGD8h7R/S56gIiIN7+m5eyl05MALM0U6O/QZXgAfkA/0tFK3vcw0R6A01LiIM0tHTNHTZ+M/2D+lohQeIiICIiAiIgIiICIiAr+m2GeBvsqBX9NsM8DfZBSVO2/xu9yo1JU7b/G73KjQEREBERAREQTU1PjcASGgm2I6hlfWvXU9g43Bs62WogZFwP3I/tIn8npGLMdhH/wArIgiG+RsObS23YQSTf2QQVNLhJwuEgABLhqF+YrHVi4NMZIwsbmCc8zduduc5H8LHNGeY5XsbjCW5X5QOrIE/hBjL0FZUFM0uFiHAOaHCxGRNr9oubflfXB2vax3JYXHDqOZJNvZBt2iN0tDpCOOj0tdr2N3ul0mD/qQj+MdRf/cjB6cx+1q+6DQFRRTuhmbYjNjxmyVh2ZY3DJzSLEEdKxxStaHOJDg24tmMwQM+zlfpbPojdM2NsdNXt4Vo3B/sXu6Nzv8A20r9bHC/MQDcjNB8/S7SDG13BpSOD6QifQzA6v8AVH+m77h4b/aoN0OhZKOqnpZNuCQsJta9tTrdosfyrbTO5J9LvdRDPHNSvkAgqoySAdpok54n2sbH/Ctt3LxXUlDpMm8rmOo62W2cksWw8gc7mDs1INCRZApb8oEYLEl3Ra2RHTmP7X0aQCxLhhdaxw5nst2INwGCPcyevU6YA/EUPz+1oq6Tu4pTDoXQlOGBpmdPO7Kxc4hjQ4/fEue8Hacg4F3RY2PY086CBFPvDRbE4NcRe1ibX1Yjzftemlw7ZDcyBlivbny5s9aDHRTmnFjhcHFouRYjLpBOv9KBAREQEREBERAV/TbDPA32VAr+m2GeBvsgpKnbf43e5Uakqdt/jd7lRoCIiAiIgIiIPuJ9teo5FWdK2xY7K7Y3taea+eA/v9KpX2JngWBIGeV+nX7n+0GYZmBrYw7Zdjx2u3Hzjpta2fZ2r6dVMzHIaXtcHkBxF7HDmbnnVciCyZPEHNOMWEbGmwdrDgSdXYV5CGlgaHtBjIkxEOw7RFtV+cKuX3HK5uo2vkee/wBwUGWHDe3BxAL3OINjY5tzyHYf6X0apmJuEhu93a24Ni0kntN8z/awZJHONybn/uS+UGzbm90opXuY4Mmpahz2VMBuGOY6wDsxk5uZDuZb/uT0LS1dLV0tM8yUlSI5IC4jfaSphvghnb0PubPFsWeo5LjSudzO6qs0fLvtO62IASRkYmSAG+FzfY6xfJBj1Awb9E8hsmPl3aQGua6xba18s0qathcHB1w0HC3CQb2sCSebIf0Fum7rcS+XFpKkIfFUwNrpIb/6jBLm57R/IYsV+cWPMtBo6bHJGzVje1l/EQP8oOlfVt7oBomCXN8OjYsr3NyQ1xB5hhjt9/7XPoqvAAA5paMwMHKPYbjk69Y/eS3P66VDXaVwNcXCGmhh16i3FcLniDNMwOLlNaH2xggkgjXhtrX0Z4yWnEAGscyxBvqwg5AjUsBEGZiYAOUDaJzbWdmTfVl2rDREBERAREQEREBX9NsM8DfZUCv6bYZ4G+yCkqdt/jd7lRqSp23+N3uVGgIiICIiAiIgIiICIiAiIgIiIC9C8RB0jc9Vy1Gh5HwyPjr9CSOmp3NNnGCYgytI52gh5tqsVLue0fozSlTRzQ4afSAq4X1dGLMhlY14Mk1LfU6wxGPtdYZLVNwOmmUmkKeSSxge4w1DSbNMUoMcmLsAff8AC2PcHuckp90sVI8A8HqJr84LWRuc14+7cJ/KDXPqHViXSukHjUauZo/4uLf8LXVvOkK2n0uXMcIafSTZH71JlFHWNLjhhkdk1kwvk92T9RINlp1fQTQSPhlY6OWM4XscLEH/ALzoMdERAREQEREBERAREQFf02wzwN9lQK/pthngb7IKSp23+N3uVGpKnbf43e5UaAiIgIiICIiAiIgIiICIiAiIgIiIAXcNxW91jotMNk//AE0ujKmCsjtaz4osEMo6cTNfaxcPXSvo9Svli0xG14YZaFtO1x1B8z97Z+zb/kg5tfO62el0pTVsMVNWv3iWBhjpq3CXgNvcQVLRyiwfxeM2jKxGrWZIy0kEEEGxHOCNYK8BQZml9ET0kz4Jm4ZGWuLhwIIu1zXDJzSCCCNYKwlsmjdPwTRspa9uOJowQVY/36QE3FuaWIHMsdqF8JF1Waa0LNSyujksRe7JG5xyt/jLE7+TCLEEdKCuREQEREBERAREQFf02wzwN9lQK/pthngb7IKSp23+N3uVGpKnbf43e5UaAiIgIiICIiAiIgIiICIiAiIgIiIC6VuVcKbc7pOqZyZn1VLEx/ODHIyRtvsblc1XT9ISb1uRpWFpBqdIvcDquGl5v6P0g1v6h0kO/wAVZBbedIQNq7DZZI4nf4wObC/m7QtUVi/SuKkbTFt8FQ6Zkl82h7A17LdBLGH8KuQFn8cTmDgznY4Q4PY13K3o85iP8L3NwMjlcXAIwEQCiIgIiICIiAiIgK/pthngb7KgV/TbDPA32QUlTtv8bvcqNSVO2/xu9yo0BERAREQEREBERAREQEREBERAREQAum7vpTHoHQFPlymS1Dh982/qUrmYV1un05wrggGqmoaente4uwHEbc21b8IKRERAREQEREBERAREQEREBX9NsM8DfZUCv6bYZ4G+yCkqdt/jd7lRq1n0Tdzjj1uP8e37qPijv+n5QVyKx4o7/p+U4o7/AKflBXIrHijv+n5Tijv+n5QVyKx4o7/p+U4o7/p+UFciseKO/wCn5Tijv+n5QVyKx4o7/p+U4o7/AKflBXIrHijv+n5Tijv+n5QVyKx4o7/p+U4o7/p+UFciseKO/wCn5Tijv+n5QVyKx4o7/p+U4o7/AKflBXIrHijv+n5Tijv+n5QVyKx4o7/p+U4o7/p+UFciseKO/wCn5Tijv+n5QVyKx4o7/p+U4o7/AKflBXIrHijv+n5Tijv+n5QVyKx4o7/p+U4o7/p+UFcr+m2GeBvssLifv+n5VvT0BwN5X8R/Hs+6D//Z"/>
          <p:cNvSpPr>
            <a:spLocks noChangeAspect="1" noChangeArrowheads="1"/>
          </p:cNvSpPr>
          <p:nvPr/>
        </p:nvSpPr>
        <p:spPr bwMode="auto">
          <a:xfrm>
            <a:off x="63500" y="-638175"/>
            <a:ext cx="1828800" cy="13049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3012" name="Picture 4" descr="http://www.jenlyfavors.com/images/products/detail/corsage_p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752600"/>
            <a:ext cx="5905500" cy="42047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Boutonniere Pin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4034" name="AutoShape 2" descr="data:image/jpeg;base64,/9j/4AAQSkZJRgABAQAAAQABAAD/2wCEAAkGBg4NDhAQDQwMDA8ODw0ODAwNEA8NEA4NExAVFBQQEhIXGyYqGBkjGRISHzsgIygpLCwuFR4xNjAqNykrLSkBCQoKDQwOFAwNFCsYFBgpKSkpKSspKSkpKSkpKSkpKSkpKSkpKSkpKSkpKSkpKSkpKSkpKSkpKSkpKSkpKSkpKf/AABEIAOEA4QMBIgACEQEDEQH/xAAcAAEBAAMBAQEBAAAAAAAAAAAABgEDBQIHBAj/xABJEAEAAQICBAcMBgUNAQAAAAAAAQIDBBEFByGxBhIxcXJ0sxMkJTI0NUFRYXN1siI2kaG00RSBosLxJjNDUlRiY2SDo6TB4RX/xAAXAQEBAQEAAAAAAAAAAAAAAAAAAQID/8QAGxEBAQEBAAMBAAAAAAAAAAAAAAERAiExQRL/2gAMAwEAAhEDEQA/APuIAAAAAAAAAAAAAAAAAAAAAAAAAAAAAAAAAAAAADGb8mk8dGHtVXJ25ZRTHrqnZEPwWdP4TixNd6mauWYmJmc/ZGTP6i47UMuRTpizVMdxuUVZUzXXR/cjl2eif/XVonOInl9qy6mPTxVciOWYjnyhyOFOnP0HC13aae6XNlNqjbOdU+mcvRERMy4GiuGGAqt01Xu63L1X85Ny1Vcrmr05bMop9URsNXFxEsoe9wwwtq7TVYu026Iom5fs1/RiuiJpieJTPi3IiZnZsnLLlW1NUTtj+JpXoR2snhlVovDU9xiJxGImqi1Mxxot0xlxrsx6ZjOIiJ5ZnnfLJ4XWa/pXpv37lW2q7fmu5Xn9uVPNTlEegMf0Hmy+RcAtYlU4ynC3bk14e9VRaw/dJrqu2700zOcTVnnbmY4uUznEzT6JnL63SqPQAAAAAAAAAAAAAAAAAOfpjA037fFrzy40VTlsnZ/FxaeCmHic4m5nzqmYzcThFpenAWYu1U13IquW7UU05Z51Z7c59GyXPrnfLXPXx+S1wct26s6c5z9eecbfXnzqS3TlTEeqIhrtWYjbM5+pvXnnDq64HC7R3d7ERnVEU1Z18Wcp4lUZSkI4JYeaYiqa6suSqLlVE/dsn7H0yqiJiYmM4nliUhwvppwFmm9Rx5iu/atcSMpymueWJn0cp1CVJX9XdmqaYs1TFVVynjVVZzM289tOzlnb6vW+s2bfEppp/q0008+UZPx4HRVNqeNMzcr5ONOURHRh0MlkS3XyzXToqu5OGvbe5003bVUxnlFUzFUbp+x8t/8AnxE+NPt5H9NaU0baxVqq1eoiuiuMpjknP0TE+iY9b5VpLgBbt6Uw+Dov1RRiLd673SqmJqoiiJnixGcRM7Pv9i1ZUvwM0BN7H4aKONnTft3KqvVTbqiqZy/V97+iIcLg1wQw+jonuUVV3Ktld6vLjTHqiI5Id2IErICoAAAAAAAAAAAAAAAAJLWVHeVHWsPvqVqS1l+RW+t4bfUlFXRyfqh6eaOSHpQRmtSe8bPtx2Ej9qVmi9ankmH6/hf3kos2WIZUEZpmP5Q6Nn14bGx+zUs0Xp36waL9xjfkqSi0AUAAAAAAAAAAAAAAAAAAEfrQnLR9M+rFYX5pWCN1qzlo3P8AzOF+dKLC3yRzQ9PFvkjmjc9qCL1p+S4X4hhN9S0Rus/L9Gwufpx+Fj5kFlAxH5sqEovTv1g0X7jG/JUtEXpz6w6L9xjfkqSi0GIZUAAAAAAAAAAAAAAAAAAEbrX82T1jC9pCyRutePBdfv8ACdrBRX2uSOaNz28WvFjmjc9gIvWn5LhfiGE31LRF60vJcL8Qwm+UFnDLEMqCM039YdF9XxvySs0dpqP5QaM6tjvkn80FiAoAAAAAAAAAAAAAAAAAAI7Wt5que+wnbUrFIa1fNN33uE7egorLXixzRue2uxP0KejTubAEXrTnvXC/EMJvlaIzWlHeuF+IYTfKCyhkgUEhpmPD2jerY/5Y/NXpLTHn3RvVtIbqUFaAoAAAAAAAAAAAAAAAAAAI/Wt5ov8AsuYWf9+hYJHWpHgfEdPCz/yLaUVOFnOino0fLDa1YWMrdHRp+WG1QRutLyTDfEMH80rJHa0I7zw/xDBdogsIZYhlQlKaWjw5o7quP3UqqUtpWPDej+q4/dSlFUAoAAAAAAAAAAAAAAAAAAJLWlHgfE9LC/irStSetHzPiefDfibaUU+Gn6FPRp3Q2teHj6FPRp3NigkNZ8d52PiGB7RXpDWd5HY6/ge1BXQyxDICY0nHhrA9Vxv7qnTmkI8MYP2YXF76UoowYhRkAAAAAAAAAAAAAAAAABJ60fM+K9n6PP2Ym2rEprQjwNi+jZ/EW0op7Hi09Gnc2NdjxaejG5sUEjrO8is9fwHawrknrKjPBWuvYDtoQVcMsQyoOBjY8K4Xq2J30u+4WM86Ybq2I3wlHdYgZUAAAAAAAAAAAAAAAAAAEtrOjwPi+jZ7e2qUvrM8z4voWu2tpRSWPEp6NO5seLPi09Gnc9qCU1jx3lb69gO3pVaX1hR3nb67ge3pSinhlhlQcPFx4Tw/Vr/zQ7jiYrzlY6vf3wzR2mWGWgAAAAAAAAAAAAAAAAAATGsrzRi+ha7ahTpzWDbmrRWKpiNs024y/wBWhL6FBZ8Wno07ntrseLHNG5sWAmNYPkdHXMB+IpU6f4a2e6YWimP7Vg55M9kXqZn7olKO+yxDKg4uJjwjZ9mHu/fLsuTfjv8Ate5r/wC2eljrMsQy0gAAAAAAAAAAAAAAAAAA5fCSInCXM4ifE5dv9JS6jTisLTeomiuM6ass4zmM8pz5Y5kvoZw3iU9Gnc2vNujixlHJGURzPSwHH4T/AMxT721vdhoxeCovU8W5TxqYmKss5j6Uck7JSzSN0MsRDKg5OIjv61P+FXH25/k6zRXhKJuRcmPp0xNMVZzsifRklg3gKAAAAAAAAAAAAAAAAAAAAAAAAAAAAAAAAAAAAAAAAAAAAAAAAAAAAAAAAAAAAAAAAAAAAAAP/9k=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http://ecx.images-amazon.com/images/I/215T%2BcvbUpL._SL500_AA30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676400"/>
            <a:ext cx="4343400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Pin Holder (frog)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5058" name="AutoShape 2" descr="data:image/jpeg;base64,/9j/4AAQSkZJRgABAQAAAQABAAD/2wCEAAkGBhQSERUSEhQVExUUFhcYFRUVFBUTFxgSFRgXFxcZFBQYHCYeGBkjGRUVHy8gIycpLCwsGB8xNTAqNSYrLCkBCQoKDgwOGg8PFykcHBwsKSwpLCkpKSkpKSkpKSwpKSkpKSkpKSksKSksKSwpKSwpKSksKSwpKSksKSwsLCwsKf/AABEIAOEA4QMBIgACEQEDEQH/xAAcAAEAAQUBAQAAAAAAAAAAAAAABwECAwQGCAX/xABEEAABAwEDBwkGBAMHBQAAAAABAAIDEQQSIQUxQVFhcZEGBxMigaGxwdEyQlJicoKSorLwFCPxMzRTY3PC4RUXQ0TS/8QAGQEBAQEBAQEAAAAAAAAAAAAAAAECBAMF/8QAIREBAQACAgICAwEAAAAAAAAAAAECEQMxEiFBURMiMgT/2gAMAwEAAhEDEQA/AJxREQEREBERAREQEREBERAREQEREBERAREQEREBERAREQEREBERAREQEREBERAREQEREBERAREQEREBERAREQEREBERAREQEREBERAREQEREBERAREQEREBERARWSShoqSANZNFqWvLMUYlL3gdA0Pl0lrCCQSNt08EG8i+PbuVMEQmLn/3drXSUp74cWhtTi4hpwzrHaOV0LGzOJJED42PoK1MoYW3deD8dxU3B9xF8ablZZ2mUF/9i5jXEUNXSYANpnIINdVCtiPL0Di4CVpuSiF2OHTOpRldLusBvTY+iixMtDTWjgaOLTQjBwFSN9MaLKqCIiAiIgIiICIiAiIgIiICIiAiIgIiICoi5HlNy4bDHK6Etf0HQukPtVY+Z0LmtocHAseN9FLdDocp5Yis7DJK661rmNcc90yENbeAxAqQuWyry+AivsoAY7bTrAuDrN1WvbTO0nTtCiW38opJQGucTedAXOLiS7ohK1t7Xg8fhC1LdlOsEUTagxi0NduklD+FKcFz3m+m5HRZW5fPmNpa+pv2OOJmYUNWOe52uri5fGl5RySG2gmotAD3nSbjqNodAoT2L4cUhNXHSyh3YeStssl2/j7pHZUGnevK52r6fUktr5DNec4iSJr31J6zxSjnaznx2qkeVZD0gL3fzI2PPWOL2Uo463UritYWgAvGuAAb6afwrStNoo0kDDo7vaL9adyna19KK2EtALj1nh5JON+jhWvxdYrdsmXXMibG0kUtnSk1PtNu3ajYWk1XP9N/MaNADcNt4iqyOdUnaSeBU9xNx21j5SzNEEofVzrfNIb2ILqBmJ1XXEL6XJ7nWkbIxsvWjdaJS6mJ6OTFoxxutcScNAoo5ZaXNpR2DXBw0irqAkb1jvGgJ203g0Pit+eU6S6eguTHOJDaImmUtjeI4nPocL8shjutGf2g3H5wuubIDmINCRga4jON68r2W2ub7JpgxrSNkrXcbzaqQ+TnL98RY0k1vTvfePVkdPPGAX0Gdo6Qr2x5fip4pnCqtPJWVGWiJssZq14BGsA4io0YUW4vdkREQEREBERAREQEREBERAREQcpzjcqP4KyOLTSWWrItYJHWd9ox30UEy5SeWOZeJa9tHDDGkplHaHFxrtK73n1aens5xoYpNOkOGjXiFGbDUtGw+AHmuTlv7NRZWlftpxI8kcTU10HxcBwoquxIA0l35XVSopUaXD9R9AvIWOwAG4dnVCtpmJ1mu40p5LLNTTrZX8qtkOJ2EfpqpsW+eG2gVkjK4fEDXcR44rYbSvZ4ig7VgZmj15vyeqoqGY3tlBuJNPBGO8B31CujbmB1HiHA+YVtmGIx9wY7iXK9i2Emo2lmfSA2p7wskJNA2mwH5i4k+ASJpux769lFc/N9zh2ivqlotsr8A7aSRucaeK2WTkBwriMBuqD5rC5lK/T4ur6q4Z2jWKnfVqipA5sOU0kdrbBW8yfo47pzN6OM0cNoDKbexTeF5WyNb3Rz2eRmDmzMLd4cBTxXqkZl1cV3GaqiIvZBERAREQEREBERAREQERUKCJefiP8Aujv9ZvaQwjwKiZlepsBruuj1Ug89WVzJbWQA9SBlKf5klHE/hujio9vaM2o73AeS4+S/s0uY2lNj8PuObgVbH7DT8zTxd/yrnYn7ge0lmbvV13Cg0Up9rgPJeYteMTroKbTQD0VXRU4jDVgfXuVz48MMCTh2OB8AqvxptdU7h6CigsZFXtNO1pNP3sWOahDTmpJTcQXDyCv6wAqKUkPC8cd2Kx2gdV9Pddexw0mtNedWdjNMfb1gA9hGP6QrXDrYaO8Bvq4pMOu4a2eRKqz3Xa73hRSC2I9VhpiGA/vuWYUwBNaeLjga7Ae9WR+6BqNNwA9VV3w7XflLaJRjBwNczqcLuNO2qucDW9prhXeMO5Y3uNaas3bf9AjpK03A8arWhv8AJ+FotEF4gNbKytcwF8Ek7l6mC8o2cYGuvHgAvRnN/lg2nJ8Lzi5rejf9UfVqd4APavfhvuxK6NERdCCIiAiIgIqLFarW2NjnvIa1oq5xzADSUGZUXJ5T5fxRlobSptHRGtKFjejL3A/TKwjtXEZT5y3SRUFQTa2uA0thYYXtaHjDFweNyxeTGNTG1MV4IHBQbHzkzBtrYK9JPIHtfUUYygZdu5vZaBVX5N5x3RyNkJcQyyuiirjR/RMcC74h0kZxz9ZY/NivjU4VRQ7Y+ca5aGgOcYxaJ5X4mpbIxxbHQ+7eII1UC6fk3zlxzCNstA94ne+hwYyMkxj5nFn6dq1OTGs+NRNy4nMlvtLj/jPHY03R3ALny3Edn6m+q+9y7ZS3Svb7ExE8Ts16KcX2mna4U1hfFdrHbsNR6Lmy7KsYeqdg8KK4Sdfs82+qta3Bw+XDi4eiOHWH7+A+SiMjZMPpDvGg8O9UaTfjrrd4BY25/u/3D1VsrjXsBH4XqaVljPsDQb/jUeCwSAkSAe9QjfdJWdhN5v7+H1VjSaN3/wD0kNsj89aY4AbMCM6riC3YMe0N9Ssen7x4hXvOLvs8Gom2OBvVHytPf/RZXuwJ00Lu01PkFRrKXtw8CkmZ30eqh7YpB1hscB+Q/wDKxxjAf6bPByzlnWOx4/QUiiwH0tHCvqtbWMkQo396gpq5lZSbJK05mzYdrG18lDDRwU7c0lhMeTmuIp0sj5Btbg1p3ENr2rfF/RXbIiLrQREQEREGtlK3sgifLIbrI2lzjsGrboUH8oOcO0T9I4G5HIx7DHgW9Hewr81DiVJnOhNdybN8xY3i9p8lAIkq0jQDTswJ8Vzc2Vl09MGUWwmjb2AdeAOYEsbXtN0cFa2XRovd4ofRa03/AJNYLTtpRx8leDVxHxAEdlwVPBc1m2mRz+sTpwG8EZgq3hUD4W14inqsbXVDSNLge1oxHcschxwzkOb2tuvCSDPJLQNOYmpOw3Sad1FdDKakaetXTgCVhldePazg9rm171VjiXD6CDvo0+aaZZso2wzBhealsUbAfkjbdA4LSFWmhBBBxBBBB2g5jmWa4brK1xGOsA4+im/K/N5FlCx2eTCK0iCL+YBg7qN6sg0jUc4XrjjcmKg9pGfZ51Vej06h5L6WWuTk9jk6OdhYcbpzteNbHad2cLRDF53cRrmKhO/uLmFOiq4V+EV7LwWyYzsOtCw6tmGpXbTA0exuP+30Qsw+6ne5ZbmbA4Cip0ebYa/vipsWPjoXfW0/pVXx+1XU3wCvc2ta1NSM9Tm/oq9HnwOKbRQgVcfl0Z/eVkjDjtaBxqs5hOwVVTGobYSzE7TXuohCyPC6bkjzez24h1Oih0yuGfWI2++duZakt6NtbkTyTfb7QGUIibQzP1M+EH4jmHadC9DQQNY1rGijWgAAZgBgAFytvyhZsjWZkcbKknqsr13moD3vdTPiMdwC4+HnNlfJOTSnQyXGk0GEpLc3v9G679oXTjrj9XtfG1L15VUU2PlY+O0ZPL6ljbGSc5cQ6IF1dZvQ1rtWLJnOTKYpJXEX7Ra2NZj1Y4mCK9ga4FpI31K3+SHjUtoueyBywitcsrYyLrC1sbjgZDcvvo040FQuhW5dsiIio5TnPirkyf5bh4SM9V5/ZF1iBmvAkbLmPkp/5z7a2PJk97G+GsaPmc4U4UJ7FAkTuvvp+l3ouTm7bxa7sa00hvew4cVdEKObhTqAfd1a+KwsNQPojPAlvmtxoqW7XV4XT5LyaYWvF2M6KjiQ4eSrA0FwrnEh8m+ataKQg6nsJ3XqeaUuueB8jx+IJpGOB9CBriBw1tr6q4GoftYD+UA+CrdwbrMbh2jBWR+yNsTh2gu9EVuZ6n5R3gr0lyatbJbJC6Nwe3o2Co1taARsIIovNkZxO5v+5SjzJZSNZ7OTh1ZWjUT1X039Qr14bq6YsSVlPJEVojMc0bZGHOHCuOsHODtCjjL3M1iXWOSn+XKT+WQY02EdqlNF03CZdsvPNv5D22D27O8ge8wdIOLar4z46YEXT81WnvXp6ixT2Rj8Hsa76mh3ivK8M+x5jrtQSV0519Ll3axNbpSyNsbWOcxrWtDRdjN0uN3OTRx7Vz4ioccBiDsOYea5rp6zhtfQbjmKq54117VZGbjgQxrrkcQIcLwL3EGtK0rnC9IZMybDcY9sMTC5rT1Y2ilRXQNq3x4+TOWHi8/2HIVonNIYZJNzTTtccF1GT+aK1yYyGOEbTfd+FuHeppDVWi95wz5YcVkPmoskFHSA2h4xrJ7AOyMYcarsmsAFAKADAAUFNyvVF6ySdCCOdDKD35RkB9mK5G0V90APJptc5crCc9dvA1X3OXMl7KFq/wBUjg1rfJc/X2fvPD+oXBn/AFXpLpusy0+9G69i1hibWhoy45lB2OK0xP1aDM2ppt/bVqQGoj2vfwAeskOr5yOwEpo26zm5tD/+pWVt40vSEgbWFvg0DsXoBQBzURVypETobIfyyU8VP66uH+WKIiL2RHXPZLSxxM+KYflY71UMR+007W+Lh5qbOeTJr5LGyVoqIX3n/S4Xa7gacVCVP3uxXLy9tzpY2LAfQ9va19Qs8Z9nj4IDm3uw0UKUzbCuddsch/lu2OrwfWqzBtXiuYinBw9UdH7Q15u3+ioG4tO/yPkqLpI6U+SWQfaS8Z+xYRDmAzVe3HUarI9+f6q99fMpU6Bpzqmxo09nC8PNd9zLA/x0h0dA6va9lPArgSFLPMpkshk9ocCA8tYw62sqXEbKkDsK3xe8mbUnoiLtZFQqq1cqylsMrm+02N5b9QaSO9B55yzL/OlOch8u/GRwqdi+bBYwW3tH8QGbml2fvX0rZCS3pGCpdG8OIBxo4lxJ13SOCvskn8h9aUYWHbe6R5w/G1fLvq19CWaY8nxAgPONZC3E1oWVoBxdwXoqxtpGwDEBrRhsC8/WGzCjWk/+w91K0wcwkUGnPrUvc29qL7C2vuPe0bhQ+JK9/wDP3Xjz9R1SIi7XKLXyhbWwxPlf7MbXOduaKmi2FzfONIRky00+ADsLmg9xKl6ED5Xyl/EWmSel3pZJH3c9AcwruotSL3fpPfdVCcf3+9CujzjYAPD0Xz77bYIY8I/vPGvqsjW9YfW/xPqszPZbjmro1jPVWOwO5zjxJVo+5yBy0yyW2OaT2MWOPwh4pe3AkV2FeiQV5VA1avJensiyXrPC45zFGeLGro4b3Ga3URF0IxWmBr2OY8BzXAhwOYtOBB7FBXLXm7lsby+MGSzk1a4AksHwyAY4fFmU9KhCxnhMory00VV/RBT9lfm8sVoJLoQxx9+I9Ga7QMD2hcta+ZUV/lWkgaA9gJ7XNIrwXNeLKG0WCzjbxT+GG3ipFPMzaP8AHh/C9ZouZmU+3aWD6Y3HxIU/Hl9G0a9GBoCtI0a9HoNamCxczcA/tZpX7G3Yx4E966rI/JKy2XGGFjXfGRef+N1StTht7RFnJHmtltBbJagYYc904SPGqnuDacdSmazWVsbGsY0Na0ANaMAAMwAWVF0Y4THoERFsFhtcAexzDmc0tNNThQ+KzIggvL3JuaxPcx2MbgWtfTquYcKY+y7ZnWpY8jNc2R3WGYuFcDQgjAjWO5T5LEHAhwBBzggEcCtBvJyzCtIIxXPRoA4Bed48b8N+dQe2F7ndHEC5zgGhrBi4UAoeGJUz8kcg/wAHZWwk3nYudqDnUqG7BmX0rJk6OL+zjYzXdaG8SFshXHCY9JllaIiLbIvn5fyULTZpYCadIwtrqOcHiAvoIUHmbKuSZLPM+GZt17DjqI0OadLTnBWsIOxejcucmYLY0NnjDqey7M9tfhcMRuzLh7bzMNrWG0Fo0CRgd+ZtPBcuXFfhdoqNn29yoYRpqpI/7Nz/AOPF+F/gt+wczDAaz2hzh8MbQz8zifBZ/Hl9CNch5CktUzYImkudSp0NZXFzjoAHHMvSNmgDGtY3M0Bo3NAA8Fp5GyBDZWXII2xjSRiXHW5xxJX0V0ceHjEERF6AiIgIiICIiAiIgIiICIiAiIgIiICIiAiIgIiICIiAiIgIiICIiAiIgIiICIiAiIgIiICIiAiIgIiICIiAiIgIiICIiAiIgIiICIiAiIgIiICIiAiIgIiICIiAiIgIiICIiAiIgIiICIiAiIgIiICIiAiIgIiICIiAiIgIiICIiAiIgIiICIiAiIgIiICIiAiIgIiICIiD/9k=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5060" name="Picture 4" descr="http://www.arrangingsupplies.com/images/products/frog_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981200"/>
            <a:ext cx="4267200" cy="41249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Glue Gun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6082" name="AutoShape 2" descr="data:image/jpeg;base64,/9j/4AAQSkZJRgABAQAAAQABAAD/2wBDAAkGBwgHBgkIBwgKCgkLDRYPDQwMDRsUFRAWIB0iIiAdHx8kKDQsJCYxJx8fLT0tMTU3Ojo6Iys/RD84QzQ5Ojf/2wBDAQoKCg0MDRoPDxo3JR8lNzc3Nzc3Nzc3Nzc3Nzc3Nzc3Nzc3Nzc3Nzc3Nzc3Nzc3Nzc3Nzc3Nzc3Nzc3Nzc3Nzf/wAARCACKALwDASIAAhEBAxEB/8QAHAABAAEFAQEAAAAAAAAAAAAAAAEDBAUGBwII/8QAORAAAQMDAgQFAgQFAgcAAAAAAQACAwQFERIhBjFBUQcTYXGBIjIUkaGxFUJSwdEjMyRDYnKSsvH/xAAaAQEBAAMBAQAAAAAAAAAAAAAABAIDBQEG/8QAJxEBAAICAgIABAcAAAAAAAAAAAECAxEEIRIxEyJBUQUjMkJhsdH/2gAMAwEAAhEDEQA/AO4oiICIiAiIgIiICIiAiIgIi8veGNLnEADmglzg0EuOAFax1zHzFpGG9CrOrqjO7S3OjoB1Veio+Uko9QEGQREQEREBERAREQEREBERAREQEREBERARRleZJGxt1POAgSPbG0ucQAO6xVVUundgZDegUVFQ+ocMfb0CvKOk0APkH1dAeiDzR0enEko36Dsr9EQEREBERAREQEREBERAREQEREBEUZCCVg+KeJKbh2h86bEk79oYAcF5/sPVUeLOKqXh+n0/71a8f6UA5+57BcuuEdxr7nLU3sSNqDg6XjGhvMAA8gqMODyndvX9tWTJrqFnXeIHGlRfxTU1RHDTyYmDWRjZgOCASDyz7rrNHWSVtJTufOKlzo2/WwYDzjnhciujY5zEIS6OWA5jlYcObnY49COnVeuHaq/0VRAySqjdQRztl8yN5DhhwJbp6due2fyyy4Z38vopk67d1o6QRDW/Bf27K8Vrbq6C4UrKindlruYPMHsVdKWYmPbbE7EREBERAREQEREBERAREQEREBEUE7IBK1Tjbi+Dh6mdHEWyVrm5a132xj+p3+Oq88Y8YRWdjqOhIluDhjHMRep9fRc1EPmvkqq9/mySkl5kOS7PPKqw4PL5remnJk11C68Pb3QXi9z10sVVX3Fo1+bPpEUR1ENIGcuJAznGGjbYraL5bpL1qipy6WucdWvOB2wewXJX0NXaaw1nDkgjaCT5D9xjqAex7LN2Di3ioMqfOnipoZz9rIcScsfcdwB+e5WURfy9dvJmuk1EUkEz4pmlsjCWuB6EL1TTmnlDsFzTs5vf29VRLtzn6ieZPNY+rrSXeRAcF2znjp7KzTRt1DhC4SU9bCKcmSmncGu0jIyf2XSFpPhrw1S2m0x1uNdVUDJcf5R2C3ZczNMTfpVj34iIi1NgiIgIiICIiAiIgIiICIoJwgZ3Wj8a8ZNoSbba35qnu0SVAI0wZ2x79PTKocY8YveZrVYHg1DWkyzg7NGcENPXsT0ytCLoKRj3xaZWzY82OT7g7kfnoR15+9eDB+6zRkyfSFcQNp9Us5Jfkl2rmSsXV1r6mQRxAnJwABk5VCaeSoeIYNbwThjckk+gVw14tuW08rXVT2YkeAC2P0aep6FXJ1tFM7Voxvy3Vf8AdUI5GAkl2pxOXOJySVWY9rjsdllLxSqS4RfScdysW/LHBwzsclZqRmqNw6dFjpIC7YDmsXrvXA9aKvh+lJ2JZluOo/8Aq2HO6+c7ffLvZoY4aaoeIYpPMYBvpdj9vRdU4T8QqK7BsFeWU1TyDi76Hn+xXPy4LRM2hTTJE9N5RQ0gjIOQpUzcIiICIiAiIgIiICIiDySACSceq51xfxkaiV9ts8uKcP8ALqqxu4btyb6csnsrvxJrq4+Xa6GbyI5oy6aUHfsB6D91zqesZSscKVpje4ATRk5aSOo/XfqNj6V4MMa8paMmT6QqTPZQxNgaR50QPl1DHcx6/G3qre2UFVf6zy4nBrCQJJnA4GxPT52z1WInkLzg/ZnbssvPfZn2iK3UcLaSBjMTeU7/AHndT6Z5nr8ZBtms66T7jfb3dpaChqXw2Vxc0RiOSocQTkHm0j9Ty7clgZp/5Izgd8rxPUatoyCMcicYW58A8CzXxza64tdDbsgt33m9uw9Vja8Ujt7FZtLX6Gx3Orts9xgpZHUkJ+uTG3rjvjrheYoSWkxvY/HPQdx8L6Kp6OClpmU0ETI4GN0tja3AAXNPFGwUtt/D3i3xthc6Ty5mNGGuB5HC52Tl5az5U9fZ1eHx+Pk/Lyx3PqWisl0bOG3qqrWMLMt59VXMMdQ3fZ39QVpNTzU5yBt3B2VWDmY88a9W+zVzPw3NxJ37r9/9S6MciMqzlpHNf5lOS1/burtk7XEB/wBJVbCqncdS58almuEuP62zvZS3DVNTctLju32K65abvQ3eATUM7ZBjdufqb7hcEnpmTtw9u/deKCuuFiqmzU0j9LTsWnkpsuCt+49ttMk16l9GhStF4T8QaW5tENx0wy8hKPtPuOnvy9lvDHBzQ5pBB3BB5qG1JpOpUVtEw9IoRYvUoiICIiArS7Vgt9tqq0sL/wAPC6TQDguIBOPnkrtap4m012reEqqksdJ+KqKgiN8WsNJYeZBJAyEHIrtxDJVVssklWySpnfrk0Oy1j8AGMHq0EbK3o446+thhqdRZI8Bwa7GRzxn4WZtngreZ2RTV9ypKNzsa4WMMhaOwOwz+fuunW3hCz8PWeeOlhMknlO1VFQdchOO55ewwFZXkRFPGYT2xTNtxLg1KBHAxz3ZaWN3x93/V8qJXlw2BwOrF2DiTw4tU9JJVWx8tFJHEX+THgxuwOx3HwQqfDvhbR0Na2quk8daGbsiEWlpPd2c5W6OTj8WHwbbYLw+4Bdcgy53pjm0mcxU7mgGX1PZv7rsMcbI2NZGwNa0YAAwAFLWhowBgDYAL0oL5JvO5UUrFYQtE8YDjhyId52reytI8WKaep4fiEET5C2oblrGFx/ILTk/TKviTEZqua07voCu2kObg7j1Vai4cvc7W+VbKk/8Ac3T/AO2Fslq4CuEr2m4vip49sta7U/222H6rn/DvM9Q+ny8rj1r81oad/Baivm0W+F0kpBOhoycLG656OV0M8bmuacOa8YI/wu/2mz0VphMdHEGk/c87ud7lY7ifhK3cQRl0zPJqgPpnjAz7HuF3ONyb1rFcs7fIcymO+Sb4Y1DjsUjJhlh+F6cwOGCPhTxBw3deG5/+JjLqfOGTs3Y7/B91a09a1+0hwe6viImN1lDv6WU5qFzH+bSOLHjfAOFtHCfG9Xa5G01aNUWcaXnb47LDZ22VGoZE5mt+Bp31dsLC9YtGrMomY9PoGnmZUQslYQWvGRgqovma28ScSW6c1FsvUml51GF0mqP20nYfGOS3G1eMVzpdLL9aGTM/mmpiWO99JyD+YXMmvfSqLdO0KVp9h8SeF708RRXAU8538upaY8+zj9J+CtuY9r2hzHBzTuCDkFYsnpEyiAoIUoggDCpVWPJcDjBwDn1OFWVKqgbURGJ+rSSM6TgoLeNn42HXLnyXj6Y+QLemffsrwDCNGBhSgIiICgtB5qUQRhRhSiApUKUFGppoaqB8FRG2SKRulzHDIIXBeM7KLBf6ilhJ8g4fFk76SOXxuPhfQC434wtcy/RPIOl8DcH2JyquJea3005q7jbToKh0RG+W9is7wzSi93qkomxlzHv1SjGQGDd2fTp8hYvhyw3DiGtFLQR/SCPNmds2IdyfzwOq7dwtwxQ8N0hjpQZJ3gebO8fU8/2HoqM+atY1HtqxUtPtZXDw64VrmkPtMUJP81OTGf0Wq3HwcgAcbPeqmEncMqmNkaP/ABDSuqKVzomVWofPF58LOKKfU82+lr2jk6jnw/8AJwH6ZWO4XrLnwpxRQfxSovFHQ07/ADKilkEhZowQXaRsQCRvyGV9Lrw+GJ79b4mOdpLdRaCdJ5j2XvkaUqGsp6+kiq6KZk9PK0OjkjdkOHcFXC1Op4YqrRUS1/B0zKWSR2ue3TE/hZz1wP8AlOP9Tdu4K8HjmOlJhu9jvVJVs2dHHRunYfVr2ZBH5H0WL1uCIiAiIgIiICIiAiIgIiICIiArG6Wigu8IhuVLFURg5AeOR9D0V8oT+Ra2+30ltpm01BBHBC3kxgwFdjkoUoCIiAiIgKApRB//2Q=="/>
          <p:cNvSpPr>
            <a:spLocks noChangeAspect="1" noChangeArrowheads="1"/>
          </p:cNvSpPr>
          <p:nvPr/>
        </p:nvSpPr>
        <p:spPr bwMode="auto">
          <a:xfrm>
            <a:off x="63500" y="-608013"/>
            <a:ext cx="1685925" cy="1238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6084" name="Picture 4" descr="http://www.howardelectronics.com/steinel/images/WGF-3002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828800"/>
            <a:ext cx="5191125" cy="3819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Candle Pick/Holder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6" name="Picture 2" descr="http://img2.etsystatic.com/il_fullxfull.2606820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905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 Foam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8130" name="Picture 2" descr="http://t2.gstatic.com/images?q=tbn:ANd9GcSt1As68jY1Et84-Th_zekqEpZKcHiYRYhA9aBO0K0b7y4FmDM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3905" y="2743200"/>
            <a:ext cx="7230095" cy="3362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Casket Saddle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074" name="AutoShape 2" descr="data:image/jpeg;base64,/9j/4AAQSkZJRgABAQAAAQABAAD/2wCEAAkGBhQSERQSEhQUFRQQFRIWFRIUFBUUFhQVFBIVFxUWFhUXHSYeFxkjGRQUHy8gIycpLSwsFx4xNTAqNSYrLCkBCQoKDgwOFQ8PFykcHRwpKSk1KSwpKSkpLCkpLCkpKSksKSkpKSkpKSkpKTIpKSkpKSksLDYpKTYpKSkpKSwpLP/AABEIAOEA4QMBIgACEQEDEQH/xAAbAAEAAQUBAAAAAAAAAAAAAAAABgECAwQFB//EAEQQAAEDAQUFAwgIBAQHAAAAAAEAAgMRBAUSITEGQVFhcROBkSIyQnKhorHwIzNSYpKywdEHQ4LxFiRToxQVNGNzs+H/xAAYAQEBAQEBAAAAAAAAAAAAAAAAAQIDBP/EACERAQEBAQABBAIDAAAAAAAAAAABEQIhAxIxURNBIjJh/9oADAMBAAIRAxEAPwD3FERAREQEREBERAREQEREBERAREQEREBERAREQEREBERAREQEREBERAREQEREBERAREQEREBERAREQEREBERAREQEREBERAREQEREBERAREQEREBERAREqgIiICIlUBFibaWkkBwJGRAIqDwV7pANSB1KC5Frvt8Y1ewf1BYH37CP5g7gT8AibG+i17Pb2SeY4Hlv8NVsVRRERAREQEREBERAREQEREBEVCgVVaqESX/K4mry31aALA+1vOr3H+oq45fkieOlA1IHUrA+8ohrIwf1BQUlUTE/I6m0n8Q2WSSMdk+SFzXF9oZm2JwOQcKVzFTXTTVdCDbSCRjZI6va8ZObhI6Vqoy9le9Ry0bNPheZrA4Qvdm+B1TZ5eRZ/LPNunJMJ6n29JdtaN0Z73AfosT9qnbmN7ySoBd21DXP7Gdps9o/03+a/nFJo4f2zXeY9ML11HaftNLuwDur8Vhdf8x9OnQN/Zc2qqmMe61wLw2SY57prO99mnc4uMsTiA5xNSXsrR1d+mZrmsJt94Wf66KO2N3vgPZzdSwijt+gUloqYEwnVca7NrrNMcIk7N9aGKdvZPB4VPkk8ga8l2Tlrl1qtC9bggtA+nja+gIDjUOAPB7SHe1cL/Dlpso/yNpOAGos0/lx04AmoHgD95XF2VLGu3g6bwV1LJtBKzU4xwdr4rzm79vyXdnNDgkY7DJgfkANXBhBJprQPNRmCpUy2AjLNRP6ptY9o435O8g/e08V1GvBzBqOIXm/b8vFZrNeckfmOw8gMvA5Jjc9T7eiIuZcd8CdmdA9vnD9RyXTUdZd8wRERRERAREQEREBUKqhQebSDM9T8VRryNPBJ/OPU/FWgrpjx6zteCrlrKkbiS6p0Ip+Bv7lMNbRKsxBY1QKGte87ritDDHMwPadxGYPFp1aeYoovbHz3dhpKZbM4hgdKKyWcnzAXA+UwkUqchXQb5jVa9vsbJY3RvGJr2lrm8Qee7iDuIBTGuerGtdd79o0VpiFA7w1pzp8V0O3PJQG7pn2Wc2eQlxjpgccu1icaMPrV8k/eA4qaWeYOAI0OYPEKHUz4bXbHiqF55q0FMS0wKqoiCK7b3IXtFpi+tgFTQZyRjUHiWipHLEN6s2UvsPaGbvQ5cWd2ZHfyUseMtF55f13Gx2gSMGGGc1FMuzlGdBwB1HfwWa3zd8V6Ax6uC5tz3mJWB2/RwG4/sfnRdIFVhsWG2OieHt1G7iN4K9AsFtbKwPbofYd4K84ouncV7mF+fmO84cOYUrrx1nhPEVrHggEGoOYPEK5ZegREQEREBEVHOAFSaAbygqqErmz7RQN1lb3BzvygqN3x/EqyxEjtDUa+SW/mog5Vod5bvWd8SrcS1nWmrieJJ8TVXteurxX5bFVYzV3UflajXI3U9R+UIMhVKqoVFBWqoUSqCPbWXIZo8UYHaw1cz71fPjJ4OA8QCtLZa+RIwAk58da6Go4kg1H2geIUsc1QXaGxGyWgTt+qndSQDLBId/IPoKn7QBUrfN/VTZj1fVc27beHtrWpyr+9N1eHEELoByRi+FyBAgVFy0b4uts8Ton6PGo1aRm1w5g5rdKIPOLhtz7NM6KWuKM4Xj7TfRcOORBHcN5XoEMtQKUNcxThxUX25uclotMY8uEeUB6Ue/wz7ieCybK3uHtDa7qsPLVzfifxcFlvr+U1KsSpVWsNVcqwkuy99UpC85HzCdx+z+ylS8xGSmuzt89q3A4/SM94cf3WbHf0+t8V2kRFHYREQWPfQVUS24nbNZnwOrSQsBwkgijsQII0oWgqT251Grz2/ZiXAc/3/dBF7Jfj7M4RWs4ozky008GyjceehVu2GybbU0zROwzBmRrVkoAyB+yc8nDvBXTtNna8FrgCCKEEVBXBLJbHXBilsx86LV8Q4x8W8lRuXde4eKGrXjVp1BXVZMoVaiHESRuq12bXtPiORG8Fbt27QFpDJd/mvAy6O4H4rcrx9c4mUb1kYcz3flC59ntAOhqFtRPzd1H5Qqw2grisYPtV4PzWiVQhWH5+fBXEforaeCii1LysTJonxvFWPBBHLlwINCDxotwH5oqlQQC5rU6zTOs0pJcw+S7QSRnzXDwA5OHVTWCYOAIORFR0+dy4u19ymVgkj+ugqWffB86M+sNOYHFamzN+BzWhxAxkhtTmXU0IOYJocuIPFR0v8pqWKqsjf0CqZRx8M/nRXXJcqrGZRzVDPy8U2Kve2o+ei85tVkNitWAVEUpxxOHoO3t7iPY3c4r0B9oPLfrofAqHbbzmSayQg0PaOeabg3DU9KYvBTY3x8pPdd4tlYHtLTXI4DibiGoBG7OvQhb+Pp4rlXWDgq70iXaUABNBQCgGle9bgKaz1MrY7UcfDNZrDbCyRrmVxAig456d+i0artbKWPHMHEZRZ/1bv1UtXibU/aqqgVVHrEREGjebvJK84vl/wBIP6v0Xot7eaV59bowXEH/AOg8QdysGmFje1XuBaaO3+a7QHkeDvju4IQqIttBdAjDp4xQZGZg0c3TGBuc3XmKrnPsFNTUEAhw0c0iocORBU1e0EUOh3cVF4oMAfZyc7PV0dfSs7z7Sx5p0J4IzY0rpv4wzCKQ+S40BPz08VOrNLmf6fyhedXtZMQqRloenHuXa2DvQuZJE9+J0Tm4STn2dKDdUgEHXiOSsrz98/uJwxyvataNy2WrTnFztOixOmHE9wV0xoMt/wC9fgFq/PT5zWbVZTLyPStN6p253Abt/VWVVrnrOjFeV49nG95p5AJ04Cu9QrZKAyEyFrMUssjw7A0ljTUuwOcCWCtaU5Le27t5EQibrK4N7ganLuHit/ZyxhjANzA1nsBcfGntUdOfHNrtADhT5+Kua7TXTorB8+KrVRzX1y+faitr7FTEqKvP91B45O3t0rxmIg2FnrOOZ7swpLf15CGB7zuBp13DxoFH9irLRjXHMkOldzdJk33c0dOPHlMWUaKDRoAHIDIfornFYcaoZUc2bEp9spYw2FrgQcYDsTSCDizFCNRSi8pv68SyFwYfLkDg0V8rCPrXNG8tYSad+5dD+E+2nYvbYZjSKQ/QOJyjef5fJrjpwOXpZHf0o9lRER2EREGrb2VaoDe0WF/evRJm1BUJ2hs9CSg5ElHChGRGYXPlqzXNn2vs8ncvveNNVsYlUPWhqlca/oSAy0MGJ9mJcW/biIpLGerarqPZ2enmHIf9sk0A9QmlOBy0pS+iIjNrhbq04o3gOY77UbhVvfuPMKPsc6zTtkYM2VLmjLtIzTE3rv6gKRxWfszJZt0eKaDnE41lj6sd5Q5Fy0Lxs2JuJvnMz6jeEYsTWw2tr2tewgteAQRvBGRW/G5QPYy8sLnWcnyXVki+MjO4+VT1uCnETl0nmPL1MuFokzpw3LCSsbpamu49/QVVDIudGUqyR9BU7h+ixvkXMv28hHE53AGnVTFRa1Wjt7cTWrbP4Ygc/eI7mqbWJmFjRvAz6nM+2qgmyo8ttcy8mRx+6zQd7iPxKaG0gJjp34kjeL1TtAuc63jisMl4ZVrlx0HeUxy11TMrXTqOS7SMoCDkcwSWtrwIxkEjoCufPtc0V1PqmufPEGgdxOiY17b9KbbXhjLIAciau5AfPsXX2ftAEWOlO0NQPuN8lvwce9QC0WsyPLzqdOXgtz/mEpDW0aGsaGhtDT0RU1JxGg35ZnJMdPbckT2e9mM89zW+s4N+Kw2i+Gs85zW+s4N+KgZlePTaz1Q1lfwgEqtnuR7/ADIpXjiyN1PxUp7Uw/H/AK2NoL3e+0h4Jb2OHsiO52Mcan2Ci3TRwBAwh4DsAqMB9Jo5AjLlhVkOzkmQMcbQK07WUGlTWmFpdv3YV0Bczyavmb0YxzjkNKvLQPAo6fD2L+GO2htkJhmP+Ys4GIn+azRsnXc7nn6QU3XjP8KbvbHeGIOeSYJR5RbnV0Z0aBTzV7Mo6QREQUK4l83biBXcVrmVQeb2m63NOi0HWYjdRemTXcHLjXhcI3BBCXNyod+RBzBB1B7lqMGE4Tnl5JOZIFBQneRl1BB3ldm3XeWHNcy0wVHAg1BO48+RBIPInqro5d8WVxa2WL62zu7SPLWnnMPEObUUXPmY1wbJH9XK3Gzk01q082uBaei7zX1/beDWhB6EELksswZI+z08mYulg5SU+liHJwGIDiAqzYh15B8UjHx5YX4mng7cDyOYI5r0OwXs2SBsrchI0GnAuAqO7PwUVt9jr1GYPMaLiNveWzlzGt8guLg1wcQHECtC06clZcce+NegvtY+eKwTW4NFSaDiTQeJy/soG++p360DTqGtIqCNMVagdCFjEkhNWhrTxaxuL8dMfvKMz001kv6Ohq9gHEuaAehJoe6qim0V9CY4WOBbXMivx3rT/wCGdK4Auc92dBXG7wFXexbseyUxzMb2jjIWw/8AtLT4BG5xjUu++OxLqCpfhGI6NY2taDUk9aZBbEu0MjtGu73UHuNYfeXSh2VA86WJvqCSY/lY331uR3JANTM89Y4R4YZHe8prXtRp1rtD9HOaODS4d9SS73lr/wDBl7qF2Jx3VL3eFSSps2zQt82GLq8OmP8AvOc3waFsC3vphDyG/ZYezb+FlAmtYicey0xzMMgBzxSAQj/dLfYtmPZI+k+FvIF8h9xmH3113WtozpurUUzFTU5dCVY+2UcWkcKa7zT2JpjVi2Zib50kjvUZHEPFxkPsW026oG/ysXOSSR/sDmt91XWkmnk8HeNMvisbonEnPI865YnHShrlhyTTG1G8RjyGsjA/042MP4mCviVZJbMRzJcTpiJNcyNTXeCsc0Qdrz01z57lZgaOeu/ia0y3ZlNVnMnIn2D2qxhd6QHKh6Zn++5Xsa53mtcegK3bNckrzTDSvE0UHf8A4Zf9cP8AxyfovXVCdg9lhZyZXHFI4YctGt1IHE5BTZGhERAREQFa5tVciDi3rdYcDQKGXjYiwr0t7KqO35dlRVB57OzC6u51AeR0ae+gb3N4rUvGDE0HMOjc17SDQhzTXI7sqjvXZtln1aRkaii5Mhyc06tGZ0rXR1OfxxcFYOZedrjkldGxjy+pOMGOONwpUu+kcMJzzaAc60qFpvus73Qt6GSd3utY33lWn0ris6VlrNumL0jI/oI4R8Hu94LM2zxDSGLq8OmP+8XDwATFn88NEUGX/mDqYcZA3MacDe5raN9iwsfvpTmsJgzBrpi05148j7Fk09pQVbPUkU0WJ5cTlWmIVG7D5Ne/XxV4A3DwC2o7vldow9Tl8UVoGJxGZpyOe8GuXMHhkssMOEUB+aAU9i60Gz8hzLg3pmt6HZdu/E72IYjhjbvpkAMzwrTIdT4q6Nm5rTyDWqZ2bZto0YO8V+K6UFwncKdyCBx3ZK7RhHNxp+y2otnHnVwHQV9pXoMGzh4Lfh2dHBFeew7KN34ndTkunZtm2jRg7xX4qfQ3G0bltMu1oQQqG4TwXTsWz9DUqUsswG5ZAwINex2fCFtIiAiIgIiICIiAsFqhDgs6IIHfd3UJNFFrfZa+UMiMuoOoPeAeVOZXqN62AOaVCbwu4g6IPPwPLdxWQqT/AOH2k1wnxNFvWfZ0bmDwr8URCmROPmtc7oCfb86LZZc0ztwb6x07syp9BcBOoXRg2cRXnsOy59JxPJop7T+y6Vm2XYPRJ9Ykqfw3AOC3orpaNyCD2fZ+mjQOgoulDs6VL2WNo3LKIwEEag2d5LfiuJo3LsUVUGjHdjQs7bK0blnRBaIwNyrRVRAREQEREBERAREQEREBERAREQWubVaFouoO3Loog5MdytG5bcd3tC20QYm2cDcrw1XIgIiICIiAiIgIiICIiAiIgIiICIiAiIgIiICIiAiIgIiICIiAiIgIiICIiAiIgIiIC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http://www.neverwilt.com/img/SM2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81200"/>
            <a:ext cx="3810000" cy="3810000"/>
          </a:xfrm>
          <a:prstGeom prst="rect">
            <a:avLst/>
          </a:prstGeom>
          <a:noFill/>
        </p:spPr>
      </p:pic>
      <p:sp>
        <p:nvSpPr>
          <p:cNvPr id="3078" name="AutoShape 6" descr="data:image/jpeg;base64,/9j/4AAQSkZJRgABAQAAAQABAAD/2wCEAAkGBhQSEBUUEhQWFRUSFRgYGBcUFBUXFBgSGBQWFRQVFhYXHCYeFxokGRQVHy8gIycpLCwsFx4xNTAqNSYrLCkBCQoKDgwOGg8PGiwkHCQuLCkpLCkpKSkpLCwqKSkpKiksLCwsKSwpLCwsLCwsLCwpKSksKSkpLCwpLCkpKSwpLP/AABEIAL4BCQMBIgACEQEDEQH/xAAcAAEAAQUBAQAAAAAAAAAAAAAAAQIDBAUGBwj/xABAEAABAwEEBggDBgQHAQEAAAABAAIRAwQSITEFQVFxkaEGBxMiMmGBsUJywRQjM1Ji0YKi4fAVQ2NzkrLCUxb/xAAZAQEBAQEBAQAAAAAAAAAAAAAAAQIDBQT/xAAmEQEBAAIBBAEEAgMAAAAAAAAAAQIRAwQSITFBEyJCUTJhM4GR/9oADAMBAAIRAxEAPwD3FERAREQEREBERAREQEREBERAREQEREBERAREQEREBERAREQEREBERAUKVCCUREBERAREQEREBERAREQEREBERAREQEREBERAREQEREBERAREQEREBQpUIJREQEREBERAREQEREBERARRKSglFbqVw3MgbyB7rVWvphY6XjtVEHZ2jSeAJKJbJ7blFyFo61LC3w1H1P8AbovI4kALV2rripAfd2es75zTpj3J5I5Xn458vQ1EryO1ddFf4KNBnzVHvPBoC09o607dUm7Va0Z/c0AYG2Xyjner4490lJXgWj+mloqVIqV7S+cA1tdtLHzDS3BW2dOrYx7jTtFYAO8L3CqA2cjfBJVZvV4z4fQIKleYdHOt2YbbGgf6tMYfxs1bwvR7HbmVWB9N7XtOTmkEKPow5cc/41kIiI6CIiAiIgIiIChSoQSiIgIiICiVqOknSanY6YdUxLjDWjNx36gNZXl+metu2dqWMbTotbmQ01DB8zhyRx5ObHj9vZ5UOqAZkDeYXhFXplaaont7U+PyOFMDfcDVpaulhUlxuOIMHtq15487ryZ9Ecb1U+I9+tXSey0/HaKLfI1WTwlam0dZthb4ajqn+3SqO5xHNeFjTjbhLXMYR8IpGfQjAhYlfpBeZN6pf2d275YiCEYvUZ31Htlo63KQ8FmrO+c06Y5uJ5LU2rrgq/DRosH6qrnujcABzXj1p0tLQQ2HYYl5cP8Ai5UWjSbiWkBrCCMaYunll6Ix9Xlvy9JtHWlbKhhlZg8qNC87+aVp63TK1VTBtFocYmO1FKRrgNuyuJtFve94LnGcTOWO3BW31CXYknDWZ1qud777rpK+lL94PLS4GYrPc8ncTI9JWG3SjYMODSD8NMQdx/otKzM+iimMDvRn6c+W0q6ZlkzUvY/ELp2ZAEKxaNIy0Q0B2GMkidsOlYPwKamQ9Ea7JtmVdIuL2xDSDmwXfZWjbHmpJcZAMEYeytPHfG9VUqJLzAJ7pOA81TUk/wBIoGb22QrlmtTm3oJw/dbroroVtQVHVWm40E3u9dD2tLmsJGAvGBJy9VpH04kazH9US2WtvQ0iHGDgZAw+uELdaE09Wsr79CoWycQMabvmacPquOqjvGPzYbgr9mtxYRsk4YZfVRz7bPOL3rov1p0q0U7TFGple/ynHyM93ceK7plQEAggg5EZEL5fs1sa+BN0nVmOAxC6XQHTO0WN/wB269TOdJ5cWGMJZ+X0UfVx9Xrxm9+Rct0Z6wrPa4bPZVf/AJvMSf0Oyd7rqJR9+OUym4lERGhERAUKVCCUREBQ4qVyfWF0g+z2e40xUrSBtDPid9PVGcsu2bcF02099qtLi09yn3GbCAcXep5QuVpFtRnebLZMfmAGEj11Kq3VYpmMzgN5wCs2oXaYY3Mw0ccfqjyc8u7LbT6W0TUpk1Gk1GOk3hN5vzeXnxhadr/qu2qVAwtAEz3QIwIj9ta1WlOj7Xm/QgOJxpYCcM2ftlshI6Y2Xx8ufpnBJ7vosyjoWqad8NlskGCJacxeGbQZwKujQh7MG+zLvAmHNMnV8QO0KlsjXv8ADw+impq3raV9G0wxpDzkLzSBMwDIIPhV+0U6Ae0sY6QWyPEyRGIGZnYox9SNKW94f3qVyjZnPcboJhpJjHAQZW6q1x2t9tNtMzOGAvQcgcAPJWzbyHl4c1pM+ARnExd3KsfU/UYFk0XUeX3WzdAMTBiYkA5+iuUNEONN7rzQWkd0nGDHeByMHV5q82o4knvOnYPad6qZZHxFwgfqdCiXkqw/RjBRae070mWxIiTBadY3qu02ejFO7em6LwJBF4RJGuPJXDZ9r2AeWKdiLrnBznBl2YEYF0fuqndlVZqNbWD6dMNgzj3m8DhCpp6Qc15c2GHHwQMCcQY1K0XMkd2Z2uKntO9Aa0RsH7qMb22OjdLuuPZe1YT4fMHbOSwb0tLXgXbwJiLxMwAHESMzh5quyVH3XjEB10EREi9KpFnIa5rmxeuwSQCIdsn+4CpPbGNi74u63wG4lwGqYGOz0WK9uHHktxR0bUDWu+Bzji2STGqRkqa+jpaJEBt44XQTO3Eko6d+r5adriMQYwWfZdJRAdkBvx8x9Vk/4bRwLHF8tEyHAh2tsAgHeqn0GtgtaJBGbRGesHNEyzx9Mmi4PALZxxA/Y7V3XRnrFfZA1lqq9pTmIPeqMbqN7XGwrhO2DsboAON0TdG0AEql7Bs5ak0zhzXju8X07SqhwBaQQQCCMiDiCq1571Q9Je1sxstQzUssBs5uoHwHzjw8F6Eo9vDKZYywRERsUKVCCUREFFaqGtLnGA0EknUBmV4Z0o06bVaX1PhmGDYwZcc/Vd71m9Iezo9gw96r4vJmz1XlQKPi6jPf2xj1u9VaNTBeO/Jqg96sNlNs/wARwHKVFjdIfUPxHD5W4D6pY3QwvPxEu/h1cgj4Ug3qx2U2x/E7+iqp1S6o6DAp4DAReOee7JUWN0Uy4/FLz9OUKbF3ad4/FLz65coRE2qzNryCbtQCJBwOuDrO7Mea13+F1Mrg7uEuqd3bgRGC2FhZNOSPFJ9CcFFaqHi5UF4ThjD52gxifdC5yfyYJskeKpSaP094j3VL20h4qlR24QOZWZ/+bfdx7g/1IZwvESqKmh2jxVG4bHT/ANQU0zaw3PpgwKZJ/U7+iumr3Wlt0GXgtjADAiJ8gOKvtZRbUaX95hJktBvDcHEAngrhqMza12OUkD/qArpi5STbAZWqOmS6ANWXJQ2yuIxzO1wWZ/iBpPD2gZEQZIOGuTvVf2x5xmJxwAHsmkuU1tj2fRRebgIkAnHCR5Tgq/sAGE4RjLmieEq3WtDgQ5riDBEzqzjkrgylXSXPxF2jQp3nXgAWtBBkETjhDonH3CgEDInHYA32ErDtTMQfL2IKyITTOWXiLlDSN28yJvEXSYMYbTjty2qDUOqBuACxa+DgfIcjH1WQhlluRZo1HXi0uwF6BqmZ+qvRIWOcH+o5gj6K/CqZXzKtWM4RuPrkfZXK4lp3KzREOj5hzlZBChlfK3ROB8j74q7Kx7Oc9w5YK+ql9s7QGm3WO1U7Q3HszDx+ai6A8fUeYC+i7HbGVWNfTcHNcAQQZBBEr5lK6Hol02q2EyJfSaWtqUzrpnCnUb+V7cWTkRdB1EZr0ek5+37a+gEWDojS9K00W1aLg9jxgRzBGojIhZyj1t7FClQg0unul1CxkCr2ku8IZSe+YzggRzWqPWZZwJfTtFMHI1aD2t9TjC666hZOeO9EeKdLqnaVHWhpFZj8Q5rgYGyBkB5SuY+30znIXtmneglKrL6EUKv5mN+7f5VKYgO3iCNq8g6UdG30Kha9lx4xIGLHNnB1M6xPPAgFI87qOPLH7owq1O+whhEHCQBgNeAyVm2+EMGF8hv8Iz5LAp1i0yMP71rZWe0B+OTojVl5eSPkmcyU24d1rB8ZA/hGfIKdIeEMHxkN9NfJQ1hNW8Rg1sCdZOZSmb1YnVTEfxHPki1luwGGoK1oex9tbKFP81Rs7pk8gq6pwK2vVvZe00mwxgxrnH/jA91Yxru5MYz+uC1B9spUx8DB/MZ9lxtXNbrpvae00rWOpjo9GtA91pHOVY6jLuzt/tYtDZA8iOBwPuq6JwHlhwwUVxLTu9lFA57/AHEquP4ptAwG8cMvqlA93dI5qqsJadyooa/Q8cUX4TWyHkRzw+qWc90cOGCmuO6d39VTZzn5H3x+qfKfii0DAb/cEKuiZaD5KK47p8seGKWc4RsJ/f6ov4qLSMvUcp+iutdInaFTXynYR7/1SgO6BskcCkPxW7Tn6exB+qyFatAy3xxBCqpOlo3IX1Flxh/qDxELJhY9pGO9p5EFZAKF9RYZg/8A5D/0FeVmrg6fMft+yvlQyFRfgycRBDhtpnB3qMCPMBVSpIRrDKy7bPoR00qaNtJaSXUXOiqwbNVVn6og+Yw2R9C2G2sq021Kbg9jwHNcMiDrXyta2ZbW4b2/DwxHoF3fVZ07+yVBZ6zvuKrsCcqVQ6/JjjnsOO1Zerwc8l7b6e7KEDkR6CUREBavT2gKdqpFlQY43XAd5jozH1GRGBW0REs34r5y6U9GallrFlQQdoxaRqc07DxwIK0AJa6QvpDpX0Yp22gWOwcJuO2HZuMCeOYXz5pjRj7PVdSqAhzSRjvzR43U8N4stz0yaNW8280YqixMIBnxEknEHXtCw7DaLj/I5q++pcqRqOI9VXCZ/tlVzguv6paP3leocms+s+wXF2h+C7voV9zoe119brwHo26OblY6cP8Al3+ptwle0dpaK1T8znHi5WCqbOO6TtPsFKR8md3UFWLIfbmDBWRKxmCH+p5iUMfMsZOas2f6exhXlYp4P9TzEqk9VfjmrFmdj6DkYV6VYZg/1I44hDHzLGQRgRtVmyuz3A/Q+yvysalg6PmHOUMfVXqolp3KiznPfPEBXQsez4GPL2MIs841er+E8eBUUMtxP7qtwkHcrNmOfnB5QUJ/FVXGA3++H1VVE90bv6KKwlp3c81dFmLQJyOIOog48pj0KGt4se06j5HiIKvKoUZIJEgOBI2jWJPklQMbgHCBlOcbhKLrcUqSVbNpaNp3BWzbdjeJ/ZTayUtFnvZalhgLJqW1zsMANgCsgSstzb2jql6bdvT+yVnfe0m/dknF9IavNzcB5jcV6QvnzoL0TtdW10XsZUpNpvDzVc0ta1oOMXvESMIG1fQPoj2emzyyw+5WiIj6RERAXEdZfQoWugatJv39ISIze0DFp84yXbqCjGeEzx7a+T3ZrLc6/TnWzPcuy62uiX2e0dvTb91aCZgYNq6xudnxXEWOpDoORwU28LkwuFsrKqnujcF6HpH7jo6xuRruHAuvezV525nea0bQB7L0HrUqdnZ7HZ/ysk7w0NH1XReLxjnl/Wv+uAp4MHniqVJ1DYFCPkt2KxUMO4H3BV4qh1nL3BrRJcCOAvD2Uaw9rpWNVwdPynnH1WQMlVSsl94DpDSCCQMiR3SfKc1Vw9qSrFSQ6flP/krMNmIzIG8geuKqoVWMdLiHAtLS0A4tOYnCMhilMZqrEKinZXOc4j4bpO2D3TH96lcdamDJpO8wn+JuHgDWxsGPFS1ZNJDTsVdOxi6ScHXpE4AtIxHHH0WLUtj3ZuPH9laDC4wASdgxPBTayMxzmjNw9JPshtrLobBMZGADEzE6xJlZdg6GWyt+HZqpG0suji6F0Fi6m7a/x9lSH6n3jwaCm3XHhzvqVxzrZsaPUyrbrW7bG4QvVrD1HMw7a0uPlTYG83E+y6Ow9VGj6edI1DtqvceQgclHfHo+S/08CLydZJ4lbOwdFrXW/Cs9Vw23CBxdA5r6MsWg6FH8KjTZ8rGg8QJWcj6Meh/deD2Hqet1TxinSH63yeDAV0Vg6jG/51pJ8qdMDm4n2Xq6I749Jxz4cXYOqTR9POm6of8AUqOI4CAujsHR+z0fwqFJnysaDxiVsUR3x48cfURCQpUI2lERAREQEREGq6TaDba7M+i/4h3T+V4xa70K+c7TYbj3Me26+m4tcNjgYK+oCF4/1v8AR3s67LSwd2t3XwP81owJ3t/6pp5vXcW8e+fDlujuj2VK9MuqYse03TAL2ggwxzsL3kSJ1HUtt1oW417Yy4191tMDvMc0zJJwI3LjwVsbP0htDG3W1qgbsvEiNxla9PMx5dYdlW26MqvPdY4+hVT9Eub43MZ8zxPAYqxatJVKnjqPdvcfZTZNBV6v4VCq/wCWm484U2zMZfUVGnSGdSfkaT7wqPtdNuLWOJGtzgOQ/db+xdV1vqZ0gwf6j2jkJK3ti6kqp/FtDG+TGueeJgJt3x4OTL1i4GppRxJIa0E64kztkqzUtjzm48YHJex2LqYsjfxH1ah+YMHBonmt/Yer+w0sW2amSNbwXn+eUfROi5L7unzzRs73mGNc8/paXHkt5Y+gNuq+GzVANr4YP5iF9DULIxghjWtGxrQByV2FHfHoJ814pYepe1v/ABalKmNkue7gABzXRWHqSoD8WvUf5MDWDnJXpSI749JxT4crYOrSwUsqAedtQl/I4clv7HoulSEU6TGfIxrfYLLRHeYY4+oiEhSiNiIiAiIgIiICIiAoUqEEoiICIiAiIgLD0roqnaKTqVZocxwxB5EHURtWYiJZLNV54/qZs5dIrVQ2fDDCY2XoW0sXVbYaedI1DtqPceQgcl16K7cZ03FPMxjXWLo/Z6X4dCk2NlNs8YlbC6pRR2kk9IhIUoiiIiAiIgIiICIiAiIgIiICIiAiIgIiIChSoQSiJKAiSkoCJKSgIkpKAiSkoCJKSgIkpKAiSkoCJKSgIkpKAiSkoCJKSgIkpKAiSkoCJKSgIkpKAoUyoQf/2Q=="/>
          <p:cNvSpPr>
            <a:spLocks noChangeAspect="1" noChangeArrowheads="1"/>
          </p:cNvSpPr>
          <p:nvPr/>
        </p:nvSpPr>
        <p:spPr bwMode="auto">
          <a:xfrm>
            <a:off x="63500" y="-881063"/>
            <a:ext cx="2524125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0" name="Picture 8" descr="http://www.jenlyfavors.com/images/products/detail/CasketSaddle.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0" y="2133600"/>
            <a:ext cx="4762500" cy="3409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Chenille Stems (AKA Pipe Cleaners)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50" name="AutoShape 2" descr="data:image/jpeg;base64,/9j/4AAQSkZJRgABAQAAAQABAAD/2wCEAAkGBhQSEBUSExQUFRQUGBcUGBUUFRUUFxQZFhYVGBcXGBQXHCYeFxkjGhUYHy8gIycpLCwsFh4xNTAqNSYrLCkBCQoKDgwOGg8PGiwkHyQqKSwsLCwpLCwqKS0wLykwLCosLCwsLCwsLCwtLywsLCwsKSwsLCwsLCwsLCwsKSwsLP/AABEIAOEA4QMBIgACEQEDEQH/xAAcAAABBQEBAQAAAAAAAAAAAAAAAgMEBQYHAQj/xABCEAABAgIECwQJBAICAQUAAAABAAIDEQQSITEFIkFRYXGBkaGxwQYTMtEjQlJygpKisvAHM2LhwvEU0uIWFyQ0g//EABsBAAEFAQEAAAAAAAAAAAAAAAACAwQFBgEH/8QAMBEAAgECBAUDAwQCAwAAAAAAAAECAxEEEiExBTJRYXEiQYETQpEjM6HwscEUUuH/2gAMAwEAAhEDEQA/AO4oQhAAvJpt0YTks12V7TvjNjCPVD4URzZDFxbZGWYSvSlFtXQbbmpUem0+HBbXiPaxswJuMhM3CZUeh4chRm1oT2PbdNpBE8yoO37+8oMUZW1X/K4dCV2EM0kmInK0W0a5pmvVnMB9oWf8KDFiOa0d22s5zgACMW86lcwsJMc0OaQQ4AggzBBuIOZclFxep2Mrq5LQqXDfamHRe7rhx719QVZYukzNynU7CAYwussuSZelXYZ43avsTEKFRsJtc1pJAJAJGYnIn3UkDSuJprQ6mmOTRNUuEMKtJFU+F0p8FZw6RMJCmpNpHFK7HyUFwCqsJ0m1uuacp8b0ahVMYo/VSXIPqm3buWIKJqqgU6QAnkUCBhmTzN0hfaRIbdiUsbC8I/8AZfg6qMne3saVeqnoeH2RYfeQzNsy2d1oMimP/VUMRWQSTXeSG2TFgJvyXKU60E0r77HFRm20lsX6FBGE2zlNs75TE5Z5XyRFwkG2m4WnYnRGV9CchVODO0kGkQ+8hOrCcjYQWnMQbRnUxtOCNzrhKLs0SkJDYoKVWQIPUJPeBezQB6heTQgD1QMK4SbBhuiPMmNEyZTlsTlJwnDhvYx7w10SdUHLK9Z3tphiC2GYEUkd+1zWmU2ggWEnJbJLjG7sKS1M92j7fPY+LDhtYWmC2LCfjGuHSrEiyWKXSH8VgINOILYjSQTinLo4hQKQ8h9s8WW4YrhulvRBxQ5uRrpHU647C0byralCMBvEU80Cy7H9ojRoxMyGPBa4Zqvhszjqt3SO0baTQojgCKzYjS10pggf6K5VSGEEnPbtFh6FWmDsNd1Bc0gkOIIlkmDNdqU03m90Q81lpsz04YiiGIBee6I8F4Ba4mYndatVE7Vuh4Nhhpk8M7oGZmDMtnsCxNIbY12ZxG8A9UuO4u7uHOybunROVIJq79mQ1Vya33RcRMOOiUSFDe5znQYtjnGsSKufQclq3P8AzyYRE7DKW9cra+8beK6FQjOjMOgdVVcUjlhFrqxqnUed36F/3s2nQBvbIqxhYRnK22xU9HdbrAPCRUQxCIzR/HkFSRm4k5VHEsI1InM53g71btwjVdK8LNOOLtaeanwjb8I5qsxmOlho2hu//CwwFP6sncsKXSw90xdLyT1JjzaNXRVkAX7ei9DjMbVSxxzzVJSXMi7dBaJexIfGsI0SWQ7TvnUH8+gWoiGw/lwWT7R3w9LnHcP6T2HqOpVjf2Vv4J2CglP8nmBMMOZCeyeIKpGguBrbLBxUCl4ZfCjiK2Rexsm1gSA51lwzTVPT6QarWD1pE6ZSDR1S6W8l+mfISHEq5jB5lN/HYnqinUm+qNFB7QERn0uIKzrIbGggWmQMibhIHeil9tXvhRIb/E+sGSEsU2EGWUAG3Ss4Ys3NYLmDzJPBMevqAG+9SYTkvc4sPSm8zWzVuyRc4L7UxKO3uoYbK1zpg+IyAtGQAXKV/wC4NIeDVDGWSrWuM53gGy7Wsu0k1pXkyGxPQ2gVWi5tp896kxqSSsd/4tKpPPKKN32c7fPEUtpL5tfINcGgBhuJMpSbv3Ldtwm0mQcCZTkCLs+kaVwt58vNW/ZubqUx5P7bbMkgBVaNVvBOU6zbsyHjuG023OGmmx1aPhINmSZAWk5gLzwVd2X7cCkRnQXCqSSYX8mgXHM6ye3Qsj2pwwZCCD4hN+rI3bl1K9/TnAlQf8lwxnghgPqsnfrdyAUjN6rIr/8Ah06eFdSru+U31qEpCWUNjKfqFg8uowjM8cBweCM07ehWX7axhHoUGkN9RzXHQHWO4hdOpNHD2OYbnAtO0SXIg1zYNKoTvFDrFukTn0ntUmg7/A/Ex2GYUnz9oT32HjIqNDOMP5sltAmOLSNqtMIMrUeG/wCE6MnQKjfEIbWysdPk7mCFPWwskMxgW5fDrmJsO0GSjMM2EZp8LfNPRXBsSYtaQW7jNp3GaQRKJodbtudzTu6KqrDLJr5Q/CdWhfKdxq9QnQ2ZafZM+hUWhmyWYy6dFMdY46Ql2vAr6y1aEQxYdtu5bzAzp0Rmoc1hYRxTt5LZ9nXzooGafQqt4qr0YvuRqT9b+S7orsRh0Fu0EjokUhnpwf4njKXVN0eJ6Fx9h7vva7k5SYo9KPclucR1WbZPWqCKL/h5qbDbbsUGc5/nrKxbk1dFn+MfZ8/6LzhXNI8gi/WeaDe3ahpv1od4hqd0VH7l+JjOsWV7TjGhaGvP0nzWojZtKy3aWJOIR7LD9RAVlgV+oiXhedGTjOnFaM1UJ2JEtJ1naTIJpv7pOaZ3AojOtlonu/CtMlql2JsXZSl3ChjxHRLfIdSvK0qztJ/pe0WxhOcz3TPkmnCYDc5A6lKSvI6nliuv+xyFJrKxyDnb1knIIkJm83+SZj2vaweFsnnZY0b7dikSsknHoP097dP8jbzaBt6+S0HZ8iGx8R13RnmZrPMda52S4bP75K0jxKsNsPQHO/NaXS0bZHqx+paHX/BMwPQHUylSdcTXfoaMm2xv+l2DB0EAAASGbNmCy3YvAvcwA5wx4knu0CWK3YOJK2dHZIKbCNlqZzimJVSeSPKtEOVUJSEsqLni5p+oVB7ilw6SBixB3b90uI5LpclR9tMEf8ihxGesBWbrbanKUssjsXZnGyzFjQDkxm6is5EFpn6w4j8O9X0SN+3FzeifqNgKpqeyqScxnsN/EcVbIdG3tnCYf4tn8JLDwkgTc0E+JswdYsO8WpyAycMtzOLdjhYmoD5Pt9YB21uK7hIpcXYh4qN45l7BDfJx0gO3SPmp9N8U/wAtt6qucJOA0luw3cFKjOm0O/iOFnROxKyrG7Q7CNm1a3sq6cBw/LR/SxsF9m0dFrOyL8Vw1f5Ks4h6qD7MgxjlqfNi/olrIzc5n80MdQpQdWDXaOcio1C8T9LWHdWHVOUR/o9R5Oks2ybAch3v1nmFaNFyq4Zxn6z0VoMiz/GNoeS84VzSGnXHYl5Z5h1CS8Yp/MyW0WE6ByVL0NAR52rH4bdOJF1tbyWwB6rE4UfOI7TE5FytMArzuTMNz3KaGzGiH4d7vIJgmbnHR5+SkQLic5nwJ6qKD4tAA3NK0cd2S2rRivI8wSh7D0HVIo4vedIHMpVIMoewDfM9F6GSYB+W2lKjoh2PMuyEyuzvMz+aBzTlIiSBOXJrNyGNm4nMJDaZngAkPtcBmm7o3qli9oae+h7BhyqN2nTK3mtF2Xwb/wAilCYm1npHaZHFbtMtgKoIFpLslw1BdO7C4L7ujh5GNFNf4fUG63an6MW3Yh4yqqFFyW70Xg1VDhKzaFGorFKUwxcndghCECQSXCaUhAHDe1mCO4pcaDLFiekZrObUVlIoLhblmNt44g711v8AVfBno4dIaLYbqp913kQuV0sSc6XrAPGsWy571a0ZZopjyd0Q8Hum1wztB2t/0EzFdVc05GvI2OCeoRDYhGS3c6XmmqdCscMsm/S4tPAhPMRJXVhdOZIT/JtPkU9DtZtMtRAISS6vCB1f9T0KRg9+LLMB9Jlyknk9Snlya7pi4JxTsWp7Jux3NyW8/wC1k2mUxrHFaHsxGlGGmY3gHmFAxy/Rn+SHVVp37mqocXGnnaRtaQfNS6LZ3gzEniFCgwsdozOduNbzUxgkXjRPgswx6mON8T9Z5BWrDcqn1n7ftCtIR8OxUHF+WPkveFP1y8HkbwlLB9EdP9JFJOIkzxAqSGyNDbQaLrNnVYanGwnS88Jf5LaxjJp1LE4S8Gzm49Arfh69TJ+F5myubYyfvHeQOihQ/CT7R8gptJxYI1DjN3kosBlkNucjqVfwejZInzfA7SxjNbp+0DyK9e5EQ45OYcyXdQvWNm4aMY9EuKvYeju7dR1zZCWXqVFgmZcRlNUam2c07SYkgTmHFN0Fkmj8vtJTm4qetSMEWODKD3kSHBb6zg3ZlO6ZXZaJDAAAuFg1C7gudfp/Qa9IdFN0Nsh7z7OU966VACm0Y2jcz3Ga16iprZFjAFidTcK5OJ0zwIQhAAhCEAVvaDBwj0eJCInWaRtlZxC+f6ZCIbIjGhuLTssPEL6Qc2xcT7f4J7qmvsxY4rDXl4qZhZauIuDMQ1npAM7XN+mY4JdMNZodnE/mbP7moZ+4z3hxBavTbC92sPlcHjgSp4obwc6bXM27DMHiF5QBjuGviJ8wmqIasUDPWbwrD7U83FpA0y4/7S09E+jKyrG0pR6q4o+J35eFcdm3elZpLeLT1VSRKIQM3I+SsMDOqxGH2XM+4jqmcYr0ZeCuxHKn4N0HSi/ED8wClxPETnb0IUKliT/haflcR1U6NeDrHVZJjsfdCGHHdqH2DyVtA8LDoCqIfjOlreRVtR/AzUFQ8X5I+S64T+5LwJpvgQfABq5LynH0e5KiiUh+WBUcdkaREDCESUN3uy4FYzDBslqG5o81rMLuxHawOCx2E3TeBnceYCveHx9ywwy0bGMK+ADSBuACRBh47R7LSeTRzXmFHTewaSeJT1Fvc7NLq7yVqtID6538ESM/Hlndwb/oJ5pk2eUy/oKLR21ok8wt+IzPAcU/EfN4GRomdt3BTVC0fgXRlo5PrZDFONgbnP5xUsMqiSjtZWjTyMA33qfRaKYsRkNt73Bg2m0ruXRIXTspTqPbb8bs6L2EoFSiBxvikvOo2N4DitXCaotDo4a0Nbc0Bo1ASCnQgrBKysYjEVfq1JT6slwrk4kQwlrhFBCEIAEIQgAWE/VPBNejCK3xQSH/AA2TW7VdhyiiJBew+s1zd4kl05ZZJnUz5wpFkQHJXB2EgpcFlsRv8h9Vdp6JGEYZaNQltYSE8+yM/wDk1xHwuY4cCVbv2Y4VIdJzHZnNnsIB4TUun2PY7N5qLTWyc4ZnE7DaFLp4mwH8uB6FKWzINdWmn8DlJEojdMxvCkUR0nE5gHbiFHpLptY73SnoPjlna4LtdXpy8FVWX6fg6LTrmnXxAKk3t3HoocN9ajsdna072DqpdEtaPzICFjXsOR3EwzjD3R/kraB+0zU1U8PxD3RzcreD+1D91vIKh4xywXcueEfuS8HlN8AGct5pVIv3815SRMM95vUojG3Z1VHBbGliUeFH2f8A6cpeSx9JdOI3f9x6LU4SiYs/5PPNZJ5x9Q6AdVpMCvSWeGXp+SPGdOLqaOIJUt7pQ3nPMcm+aiM/cccxHD/S9pjj3TWi95A2mZKsnG7SF3tGUvJ5QPC559YncEUV1jnnKZ7EuO2TKg0N2ZeAXjWYobnv1f6U3MhcYOLjBey/li6GyTJm92MdbruC1XYDB1ekmIRZCbZ7zrBwrHcs04/n5oXS+weDu7oocb4pr7Lm8LdqXBZpXGOIVFRw2Ve+n53NPDapUIJlgUqC1SjFMfC9QhcOAhCEACEIQAJmktm1PJEQWIA+ee2NCqUiMzNFdLU8AhVYd6SEfbbV+aERzC2P6n0OrS3mX7kMP2sPkSsTFdJkN3sOH0xPJytou8LjqI1PGMdLRwAUl+NCac4bxEuqawmJPGiziQnIP7I1cnJ+G7RDxX2vueXwBtG4qRAOM055cW/0mKP+04ZnHiAeiVBditOaXB39pbV427FbVV4yXd/ydFwIa1EZoEtz3BTcGv8ARtOhp6Ks7MO/+MR7LnDcWuVhQhJks1Zu5xlwksZJWbQ3SekX2PbnjQ0jc4q3bZDZqZyCqI59JrBP2+auHjFbqH2rO8X3pryX3CF65BGFrNc9zSkRjbuTsS9m37VHpbrCfy5U1LdGjiZfCMX0WufFyzk5vd+XuAV3TH4jR7vEk9FQwHYzjmq9XLU4WNoMt6CtBDUIeM5yfLqnYjJvGZgNmk4o4N4pNHFg0yPN3QJbjbrPAC1TPuHacVZXG41pG3jIdCn4QvP5IJh1rpKREsH5+Wp1X3HYatyHsH0QxYrIYve4DffwXZ6JADWhrbA0Bo1ASHBc9/TvBlaK6MboYkPeffwnvXSoTVPor03MzxmtmqKn038jjApcIWKOwKUxPFCKQhC4cBCEIAEIQgAXjhYvUFAHMP1Xof7MTS+GfibMcQuWOZWgvbmP3NI+5oXb/wBTKJWoTnS/bLX7j/a4wGSfEb7TXS1tIeOE1Z0HemOLYh4VMw13tT+prXc5pVHdOENXN0knCLPRMIzN5S8khjpUeeYE7nhPwdpvwRcXyrySKMLXj3HcwvIXgOsjhPolNsia2uG4ghesFrhpHGafjsV03ubbsdEnCiDTPez/AMVc3Anbyms52EiWRBob/mOoWjZawaW8ZLI4qGStKPcZpq0bdLnlJFrDocOSuYwsGofaqeOJtYcxP1N/pXMY2D8yLL8X3h8mg4RzS+BTxaNAPIKuwlElDedB5Kyf08lT4ZPonaZjeqnDq8kaKCvoZOlPxfzIwDmVTUYzEQ/yI3NkrOkuxCc9Y73HyVbQx6M6XP5gLW0laJcJaxj2Y6xtoGjmZcmlJy7OZn0TrvW+UbABzmo8V8g4p2A9e0bhRbXE/kynn2nR0H5wSaOyTBnNu9WnZzBvf0qGw+EumfdYJnfLinkrysCap0s0vLOjdkMGdzRWAiTnekdnm64HU0Ab1omBMwWKU0KzSsrGDr1HUm5v3YtgUgJpgTyBgEIQgAQhCABCEIAEIQgCo7R0PvaNFYfWY4cF8/kyiscctQHbOG7mvpCkNmF889oaJUjRGey+I0b64U7CvdC4ldSoM4Lm5W1m8azeIKhs/wDrHS133KzpLvSTyRJb3iuz6gR8SgvZKCRkt2Tf5qZFat9iPidl5FsNsN2ez5my5hODxO1Apqjn0TT7MjuIPIp9wk/YRlUiGxWT5mvJo+wkSUd40T+oLVUMWMGazdYsR2Ri1aYB7TXjdJ3RbmcoktLuh6rM8TVq772EQVgLfROGaR3EjqrOL4Rq6KARMxW+8N7Q5TXO9GDo6LHcX3h8l9wnnl4JEVZ7DceUMn3uC0EUymsRh6mVhUGYDa90hwCgYGnmmafDRzSKimCUMDQ0cJqLRBKGM1p3vPkn8LRcYD3juqgc0y1vomAesGj5nOK1EV6V5LS/rv0Q4W4rZ3mR3zceiixRWc1uQmZ1BTqU7GsyTlquHJRIAxnHNijmeacp7XHHG9oj7ltP03oM3xIvstDBrdaeA4rFtHmV1bsNQ6lDYSLYhdEPxHF+kBTKEbyuQ+LVfp4dpfdoaGG1SGhIYE61TTEi4acSWhKXABCEIAEIQgAQhCABCEIAREFi4d+olGqU2LmPdxN+K5dyeuT/AKsUP08N/tsezdjBScM7TFROdUoThaWgt2w3VhwKYpL61HLvaBO2upV4d8LvmFUqFdRgM1YfWVY9fBHxP2ruP0K2GBkI8wnrZg6rOB/JpjB59EzUR9TpJ5zrePEHqn4axXgrZ87+SZgN9WmQDdN1X5gQt/SHyiw9Lpb4Tv8AqucsiVI0J/sxWW/GPMrf4UsfBOaKwfe3qs9xNWq/A0n6Sew+md/IQzvaW9FJa70Lfd/xUOJZEac7B9Lz/wBk9S41WHv5FY/ikbqPkveE/uS8EilxpMcfy5YOK+tFbpdPYwSHVabDdMlDIBteTukFlqMJuccgEh8X4UjAUssHJm3wkLRcmVeEI045/hD4ucD0UlzLIbcwbwZ5lQIxrRIh9otaOPVwVrEHpJC637gP8VdS0SQulq23/f7YYivscc1m6zmkwWSaBv1m0pMLGhzz2/VNOBLtZJE2GrT7D1Go5e4Mbe9waNpXcKHRwxjWC5oDRqAAHJcu7CUHvKa05ITS867hxdwXWIYU/Dq0bmZ45VzVI0+g4AltCTJOMUgzwsL1CFwAQhCABCEIAEIQgAQhCAPCuf8A6rUacCHE9iI2eozBXQCsx2/oXeUGKMza25OUnaaOrc4cxmMG5w+HtBJbxA3qDSP2Tt2TcpNJeRjC8Fr948wnKbR5QHEXEOcPmmFcLZ+BjFPKovuRaHZAafZJO5/kU7EOMNMxumm6E2cA/H0Q01mtOUSnrFh4SKXDlXggNep+RdIM4bhlAnutHBdDwvFnDhuFxiQnbC4S+5c9cZOByES2gnoSFvqUAaJCqmYnR5HIQHQx0VPxWOsZfBH6os6U61h99u8Nd0Kj4XpGKRpHFpRS34jT7MRn1BzDxcoeEYuXNVPMSWUxkFJLyXfCPViMq90V+GaVWJ2NGv1jwUdjQIZlpPyiXNeOhzDnE2MH1OvTlJbVhOH8avUrkbJKKPQL5Y5V7FHQ2TfD0uB+W3/FWDPG45gOALuqi0BmONDTxs6qSPDEPvAbAG9FJnuJpqyIlAtgjUeZT0MXb03QGyhhuaYTrTYSpT3uSqXJG/Q3v6XUWyNFzlrBsBceYXQWhZnsBQ6lBhmVry552mzgAtQ0KwgrRRh+IVPqYib72/B6EtiSnGJRBFIQhAAhCEACEIQAIQhAAhCEACg4Wo1eE9vtNI3gqckxGzC6nZ3A+a6VRpVm5RWbtY6Y4EpxonRgJWhkQH4SZfTJXXaigiFTYzTMND610zJ4IcZbQoVEwfSXw/RQnuhvrsAqzk4Ate67KNORXUZpK43iKTqRSXVMp8HQp0Z59lxbrrgEfaU1Q2EOiNOR098gei2+Af08jPopIxHPLZseC21hIJmeGdRe2WAhQ48w2sItsvCBIFpAlblnuRCpFtRRDrU7Of8AdTKUgSHuk9CFuMBY9AgjMWt+SMCOBCyraM6KAQyQtm6c7WtnLRZbNa3sk9oozGkE488kgJtmdJsuULiazU9PZkGM0/SyzpkLEe3QHfK8OUSn4Pc5rS0TAnO3MbOav30QOcSLpFpnfa03DKvKFCxJZieix2Nnkp5uhd8Kk6WKUvJlYuD6jGA5XEn7ncgFCpoNVwySB0zJ8lvm4FZEYXmc2zEhcQRaCqDCuDwCABeZ7hcoVKq7Rcvu1NpRxEZvL31Mhg2Ha4+6OJJ4BOthyg6TL6nT6K2bgSIxhJY4F03Nuk6s0AG+yRJUii9m4sYFsNs6jmTmQBxyqwzOUtCUqtOKu2rGXoUwJHPzCcEM+EXzDVp8O9in0dge0l4snIASNvC5ROyuDO8psJt4a7vXWzsYJ85BWapu6TFxxFP6DqRd0kdXwbRBDhMhi5jWt3ABTQkMYnWsU61jByeZ36ngTjUVV7JcEnqEIQAIQhAAhCEACEIQAIQhAAhCEAY/tP2DFLjiKHhk2ljxKc8rSNoC0WDMFtgw2wxaGgNyCcsplnNqnIS3OTVmAksVdhnAEGlNDYzA6qawNoIOghWaEmLcXdHGlJWZiKF+nrYENzWuLyXl4mAJAiQEtRvUDBvZXuYZAJcC914ALZaRfcuilJ7oZguVJSmmm97X+CM8JTumvYpaFg1j2tcRaZGWSYEualQ8DMBsunOSsGQwLAJJajSw9Occs1ckQWXVEV1CbVLQJT6qpbgk1xNswDlE1flCYxHD6Vdxe2Xaw/CtKN7e5GpOD2RG1HtDmm8FLZRWtuAGoST6FOUUtRvM9hiLRWuBBAIKp8D9kYVGivisnN9kjc0EzsV+hKFxqzjFxT0e4loSkIQNghCEACEIQAIQhAAhCEACEIQAIQhAAhCEACEIQAIQhAAhCEACEIQAIQhAAhCEACEIQAIQhAAhCEACEIQAIQhAAhCEAf/Z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data:image/jpeg;base64,/9j/4AAQSkZJRgABAQAAAQABAAD/2wBDAAkGBwgHBgkIBwgKCgkLDRYPDQwMDRsUFRAWIB0iIiAdHx8kKDQsJCYxJx8fLT0tMTU3Ojo6Iys/RD84QzQ5Ojf/2wBDAQoKCg0MDRoPDxo3JR8lNzc3Nzc3Nzc3Nzc3Nzc3Nzc3Nzc3Nzc3Nzc3Nzc3Nzc3Nzc3Nzc3Nzc3Nzc3Nzc3Nzf/wAARCADlANwDASIAAhEBAxEB/8QAGwAAAgMBAQEAAAAAAAAAAAAABAYCAwUAAQf/xAA6EAABAwIFAwEGBQMDBAMAAAABAAIRAyEEBRIxQSJRYXEGEzKBkbEUIyRCoTPB8Ac00RUlUuFTYnL/xAAZAQADAQEBAAAAAAAAAAAAAAACAwQFAQD/xAAjEQACAQQDAQEAAwEAAAAAAAAAAQIDESExBCIyQRIjM0Jh/9oADAMBAAIRAxEAPwCDrjdD1BEwiHWEnZD1AeUtlEQPEnpM9rIF+6MxB+KEEbqOs3fBp8VFjdhEgqfgDblQESN1OIvK5SC5ATgwYB3AV+IuwgdpkKrCC1uRJV1cEUzJulvZny2I2LviancOIMoVwj/0isXfE1CeXEoV0jYqqCuWRj1Aqw697qE9O11OuDqlwUPutCnhGXWfdllMSDYr1saXf5yo0xMlSBHYJcsSEPZq5QQbjhbIbDYB3F1iZaSDAC22z7udvVBe7NDi+TBzePfGDws1ogrSzgH320chZszEgx4XtC627h2UScUA0WgyUz0ydNoHqlfKYOLa7a23dM7Jc2wJPPlKmwImdnzYwTg4gmQUsgXi6Zs+BGDdLYJP/tLDQQ6wIR09YBmamRdOZ4d3/i8E+i+s4EAlurclfIMsNQYyiaV3CoLd19fwDZ0FxuDKari2bNVv5SBd4R9T+ggDuuyR5E2/D3UfVSZtAXjx1brmjqMV5ttZDPRLvKHqJMh8QGqASUHVaGmJIhH1YbMhZ2K1OqCRHj5qOts0uNexazgH5KxzYuFUziLFEEWXIWC5IRgrNnwpYkuNNwnjhRwloEq7GQKRIMRcx4S36IJbETEya9X/APRAKGJdFm2RWJ0++qDs4ocujawVcPhYvOQCqZcbXVUw6D81biLvPZVRGxt6LQp6yZVb2y2nMHsvQ0uMD6LymSBAFlMNLYIQTtcmkzRwBPvAQN1vbsBA4WFl5LSNQ9Vuu6aUxfslWNHiZRg5wDrE7iVliTt4Wrm4I0wsprpiIlc2DW9BuVn9QPF/nwmmlU6Q6CQeAlbKz+qE7HdNVJzfd/FYACQlzsBAyM+JOGcNJEQfulwEl26Z88dqwT2tDi2xJOxuli4eSP52TKdrYAmg3LKhpY6g8N1Oa6YX1/ANsCSvj2XVCzGUKj4tUBgL69l+otYSeASmpgM3X3omOyz9JWlE0DHZAPmUUjiPGEhekiVEeF6hsEYrrhUORLkO/wACUljogGIN48oOoQXAi8IrFbDexQbrunSoavrJqcXRJklzYEyiY7Sqmk6hCIiQu0sHOS82CMOD2EwrMRHuyDG0FRww6brsTPu3QBslyd5EEnkSMVp9/UJN9Rn1Qj3CYPKJxDJxFQkz1E+qHIaGkxKqiy6OYgFcDWSIVX7o4VuIA12VQmLLQp6Mqt7ZcyNJ39FKDNxdQoQRM2m6myZJJn5IZbJZLJpZfFySN1uB0U2kXnaywcCC6JPO63WuAp+gQZuafEtaxhZy7rFrSRdZg3C1M5cJluyymnp7oRVf0aGWBv4poIt6JmogCAIAIStlsnENAN01UmAsEiSBsUqdwY6As7e12CqNkmEpg8przw/oKgbo2/aLpUHg3TKassgTL8M/TVY6Jh4J+q+x5Y4Op03TILQQfkF8YpEgi8Gd19d9napqYagHbta352Tlb4Lvgah/RPogKgkrQafyj6IOqIldkeQPx5Xo2XsLglhWMdw6ZQ1W3CJebRKHqmRxKVJsdFmfiRe/fuhHEft38ouuA526DqFoNv5UVT1k1uN5LKQ6hF5RMGyHomSDO6JMkD+UVPTF8m9wnDWbdRxn9B0C8fVWYcDTJVeNINB+lpkDlJeyBrIk4i9eoSN3ElDFpveL+qJrNHvXQf3G/coZzCJB5+aqWjRirQM+sCKh7d1ANi8qeIEVCAVEAQIK0Kb6mTX9snQs0/ypA+fKjTsD1X7BWAEkTyhlh5JJKzNDA2A7QtyhpdS6gACOVjZeNTAR8ltUWA0wl/qxocW7MTOxSc5oZaD/AMrHFzbbwtfOW0mHSwEXveb3WUNwvJnqq7BuWADEs7cpqYwCzj9Ep5eYxTY33TYxoP77d4lKmBGxn5zSY3AVSxgFuUp/ujsm/O2gZfVlzndJN7JQHxXuCbo6drC5l1G7g0wQSAJX17IwxuHo+7aILQQRyvkVDTqFpuvr2RhlPB4djbhrG/ZPiL+DM2fd7IeoLSiqd6SGq3XZHkDHdcNlOAumOEAQvvEAwVRUuiKggFD1UmWhyQDXBm4kIWrAfAAgoqtu3VPNgUPUDS+YuoZvsa/G8k6DRrHjhGkQIO6EoGHiYRjjIGkI6bwJ5Wy6g2GX5UMT8DpJiJKsoA6VVi4NJ2p1oM+iQ1khbyJOJgV6ob/5nb1QzwdViiqri1zrbONkI/VeCPmq46NFW/CM/EfGRChYbBTrAmodVjsq7RttyVoU/JkVvbLqcETEqVOxJAAUKJAHlWMgmbHwhla5NJps08CHOaAOCtunPuhH8LFy4mQCIkreoANppX00eJowM6phhnkrIINr8WW1n41uieFikQAJXWkDXXYMyu+LZ4+ya6eoNAgCBulTKiG4xh5Mj+E26gQ2AYhIqCogOdj9DVDnzbhKMXiZTjnAecK+AANNyk5x6ulMpWsDMtY0F4BvHAX1z2chuW4XV/8AGCvkVE9YBcRNrL6v7KEPyfCOcZlsmU+ID0OVKPdT4QtQ9kRQvTuhnm5RyBRSRdcQvfVcgCRgPMoatYTeUU6Iuh63wyOyQ9FETPrGXWBCGc06o2O8IqoTqEQShawcao1chQ1X2NXjeSxhIeJ2V7XEEAG0ocWItYK0G8RPZFB2QrkbNLCjoM8KjMNTqDphrRfbdEUiQwDwhcwp/pXPcdIAuk4uQv0JlZ35jyZM37IYzc2B/siKg6iZgkz6Id7pcSBFuFZFo0kuqM/EfGbRBuqoEDdXYgw89lXG8chaFPMTIr+2W03Q36qTReRZRoxok7eVYy8yNkMiR7NPAW0gX7rcw8u/5WHl2kRBlbdKYNr8JSNLiLBjZ42bybkrDEGAR4W9nrXhrS6wWCB1bkSuW+g8hdg3LADi2EeU206kMiSANtKUsuA/F0xPMJspAME+eUqoLiUZk5v4KppY6C03ckuYN065k9rsK4ai4kcbJLqA6rGQO6KloGoiVIgO1PNl9T9jwP8ApGGk9x9CvlbGl0AgGe6+nexep2TYfV3P3VERbQ94f+iPRC1YDiicMfyoHZC1NzPdFIFECo78r0rxLDRhvQ1e7TMoh2xQtTYjukv/AIPiB1el0/RUPcS6SBHorq8BwJmDaEPVvHgqCq1+jXoW/BNl3T/CupghwuqW3MxCupmHD6o4ZQnkPJpUwS0HhB5vbBvmdjujqbXCnYwgM3B/BnUSQN/RKSzYgfoTaxAJM25lVOcIIKuqsuZ77qh0C5Fgq0akb/lGdiQDUMBUwVfiI947SqOVo0/Jjch/yMvpGQZHCkDBkdl5Rswz/C9bEzv3S287JJbNbAAACAtqjcEDYFYuXHpE27LcoaWs/kmEDVjT4mjGz/3h0NuQCsLmOyYs/qgsaBJvEwl0v20rzuc5Fv0F5cf1dKB1aoTfTY0sGoyf/sk7AH9VT03M7hOFFn6dhdJMCfKRMTGxHMgwYR7NLZiJASM6dZjgp4xdBowz3AQIkklJFQEPP3R0tHJ5PWQOqdl9K9iCXZMxrZGio4XHzXzRljHHZfS/YquH5TTbTuWuOo+SqFewq6H3BCKQnsha4PvCicGSKY5sqqwJe7uikCigheR6qekr0Nsl5DMB1gSg6tzayJqOmZQr7JMrD4ICr/GFXUJMQN1bXcdcASFU8iREBZ9Szma1DweNEGdz2V1O7my2yrAvKtpzqFtkyPkTXeTVoguZJNlnZyHfhajgZtBWiHl1MQI8LNzclmGLQLG09kqOyHchQqyajpB3hUPiOoEhE1bvdx1FCvBjrVUd2NNeUZuIkVSOFAz+0Dza6uxBioQqXzHn7rSproY9dd2XUnOLSN1INcTcheUXAMIAkgTHdSaSBcAShaVyT6aWWSDdb9IHQIiAVg5adRB4j+6YaRIpABspf00+Joxs+bFMEHZ26wIJN9kxe0QAoiW7u3A2gT/dLsgjv2XL3Ocj0E4FxGKp9gYsnClq91qd0wUnYFoFemSNPVx2TlRcfcttJN5dyk1EKjYrxbWuwzjLnSEk1xFZwnlPOJdVdh3B+kNjhIuKBGJfPcoqWEDM9pv0jTAlfRfYNwOWOIF/eXt4C+c0iJ6tgvoHsDWacFXDRAFW0c2VCEtH0fBmaYtwq6xGsqeXumiDG6org++cYsik8HkRJ7LzUokwvBKAJC882vuh6hsiHC11RViFPIoiA1ru+aqNyYBkW3VtexIm6pEgkn5LPqejXoeCbJ5RFC7xq25uh2ER3RGHj3rOAiTaiyavs0tY0gALNzgfk3ED7rRL2MaD9lk5zVLqYsQNroI3uRK/6Fev8TgBIk3QzmOi5I7oiu6HFUVHujaVXC9zVVvwZuJn3tzdVGTH2VmIJ94bQoBuxlaVNr8mNX9suoBob52K9YBsBwvKQ0tJspMGkbySgeyRrJo5cOsXiEx0HSwbnslvLupxB2Nkx4SwkkbJf00+I8GZ7QD8oOINhsbSlsnqvHyTNnrNGG1bjylk/EbL1jnIWS/CHVWYeA4SnOnVpimSOqwsEmYdv51NrXWJAkcXTrRDW0GgkEgQUmau8iYldeo91AhtEAkWJKSccf1VUQQA4p3r1Wfh3aA4kePKS8dfF1SIuV2lY9MHbHMwvoHsAWfhcQGiCHhITGy102MWT1/p9PucTMRqCoQg+lZYZpBRxVqjoUstj3IheYwdZTGsHAVRJINlKLheEXSgjBddC1RBN7FFVLBDVR80iRREAr9Lz3KoJJeOI8q+uOsnlVNOrquoJ+jX4/gkzq3CIw4HvAPoqGQPRFYZuuoPHKJLqyavsP6QFk5wQ6npPI5/zutkloFlj5xpewGbiyXFO5HD0KlUwSXC6oe+AfijtKIrxqPHEKio5rQrYxRp5/JmV5c8kqmw5srq3U8xYeVUr4LqjGr+2E0QS2wt2XX7ELym7pj7FSbYQBuZ9UMrXJHe5o5UBrEDzBTJhmxAGx5S3l0mpb4kz4MkMgCUr6afE0Zmf03mgOqwO0c/59kqmQ/knsm3Pg5+FMEAeqU+b/JdabZ7kPJdREPaYjqBTnhGBtAGQTFyUmUDL2iRvtyU4YFjjRDnOnU0GOyVUVhMGix9T8t8vb4DUk48EYmoASbp4fTii6GNH90l5oNOOqkmer6LtLZydgVgc8EEfOU8/wCn1N4biA6zOmw73SPT1EgNnvZOvsE+o2tiGEENcAZ9E9LIk+m5YIpgRyp4tvXPhRysEUxJlXYodSY9AgULzQVYbbrwiUpoO4uPmEPVJ7ol4JHhDVm38QkSHxtcz8RaqZaTbfhVNdeAZV1c9bhCqYKYF4hZ9T0bNDwS1TFgAi8GCXxEgblCCNUgmPVGYGXusUSuoktfYc5oN4lY2ct/LlthzHqtaoy4Di4jkArIzdvwgCBKCCyRR2LFYanu4uVQ4sDeozHhEVZNRxNg4lDua3Yg/JWRlnJqxXVGdiYNQlpt2VJ+SuxOkPlqoJniFoU3aJjcj+xhFCTTI4lSB2AMqFInTPKmBIBMHxCCXojls0ssP5oJG9kzUI93KWcpu8AjvumXCyGi6F7NPiPAFnepuAeQ0gTAPdKJlrzMeITdnbmnCHSCZN7JQNnRv2Qu53kBFCzmuIBgynDBB5wzdRAtFgk3Dnru3pkJywNQ/hGaWEgiZKVN3ERwSqU9FLUSSSlDNunFnzwnOsahpQXNDdohJmcDTjnT8O30XqV7gz0CsfEkEDsQm72CquOMrAySWc8JNpkAmBJPHzTf7C1P+6OFiPdm0bqlCT6rlUuZc3lFYmyFygk0ySIv/CKxf9rJj0CBv3uuXrr8LyPCANC87ZDViNj2V77hDVhZTyyUR2Z1d3WZJ3VdMD9plSxLhqJFxKrpkz4E2WZNdmbVFdCwBHYAkGGi/dA3jZaGXDj5pn+CSuwoh4vKx81NwTMahbvC2XB17rFzUHWJIg+EENkcF2FquOp0FDvbH7irqgIsBuqHNftwq9ZNVYiZuKAFTpVR0xsrq7dNQg3JVMGwgTytGm+iMTkf2MvpEBov8lIHTxMbqNBuphdER3U+mb3CXLZI9mhl3UZkdvVMuFIFMAAJay34xFt0z4VvR0tnvKGxp8R4A86rM/BPZrDncAcJNdGsxwnPO2tpYR8MaJ3jsk5065ESV5neQWURqIg8pywLteFYBvpCT6VjJThlX+0Z1NgtET2hIqXERwWuDzSIDNv5Sjner8VG3j6JueOjSQ53hKOdAjGbnbZepPJyYBSgE6vkOU0ewxBzb4YDKZP2/wCEsU/6l7N5KZ/YnQM5bDjJabHsqksCbH1nKCC0wOUbiwTECyDykhxsZ2laGIFhKZ8AACDdeSrXthVEIAxaeULWMXRVQWQdaVLMphsAquAc7p2OyqpkuIht52VlZwD3SSB3hRZpIIEkfSVnvbNmliBOSYWhl9h3+az9JIBWjl0AEk78In5Iq+wl+rsI8rFzYFzoIgxZbT6jSYIcfQLEzh4c6AL3H0XIeiSGxZrua2SRcfdUPe47Ai3KNrN1MLjEzsgqrg0QRYqqNjXXlMzsQTrJPxd1TFyIJtx3V1cnXcfJUOWnDyYnI9svpC1xtspcSB4heUJ0X2Xu5EiyU1kjls0cuGqoBzCZcMXaZaSDCWss+MOFkzYE9JmQD35QaZqcS1gXOqQfhXuc5xi90oOA1F3Kc85brwr5fbTACS6hIdG0lebOckspOvtZNuUf7Ztp6eUp0WjUBPITZlEnCtNojdJqXaERDXueWSHBpHhKGej9YXBxOoSm+QWnpJ4Sjn4IxYJAbZcprJ6aM6kJcY3KY/YwObnDGmCC083/AMsl1ol3+XTH7HufTzqj0DS6QTF9lUkJPruVANJWjiI0hZuVN0k+YWnWu0Hsm/ALArhZUu3RDxZVHdLYQrO8oWu29uTZGvgjZCV/B2U02rFMNmXVHWe57qLPJ+QUql33K5jQJEAeizJXTZtU7/hHoi0LRwA6CbXJWfABWjgmkt3TP8kXI2XOMTLoWJmZa6qIcD8ltvsYCws1s+bEgWQweSWn6MKtBHUCPmhK4DZdvayvrOkkCYB5VFnCXCBwq4mta8UZeJIL5m4MwqzvdW4rS2pEiFTNtlpQ8oxOR7dy/DwGkC9t1MuLuyjh26mmdo4UgGj4QgkmmRPYflstN4gJlwxDmwJ8payyNfc9imbBOHu7COUG3k1OHlFGaM04d7QALb/dJtQEVIPonLM6rXUHtYCTB4KTqp6hO65ZJhcgnRdDpFk05SScKALePKVWTI5KacmLThwLkgXvsl1CeFrhlZrWwX1SCeAUsZ4Aazd4AsHJrElmwHrulj2hP57LC0wQgg82PTMhhIfAt5W/7JFwzrDmZgGPosGmRq2W37MvIzrDNkDquAFUhB9gycuLjLpsFrVbNBWTlBd7z4QBEeq1MUSGC+6b8BKHvkKkuXEkqKUwrC67ZDVwuXKeRRT2ZNUQdXK9A+y5coKmzbh5RY0bStHBAlpuuXL0vJBX2SqNuZWFmbvzGgD9pC5chp7JobFvFH3biwfVVHqBknZcuVyNSLujMxD/AM2ICjsuXK6l5Mfke2W0HHQfTuvQJuuXIJbJHs0cuEuF9gmXBtDeoblcuQM0OGe4/ooPDTBIIkJJr/GfJXLlz6N5BKiIfumbJP6Ig7mD91y5KqEkNmjUA0ajJI8pZ9oCHvp2iJXLkNPZ2ejIZd4E2Wt7PgHOMJ5qQuXKqAhH2fLHRUgDhaWLM0pXLk56BAZlcuXJQTP/2Q=="/>
          <p:cNvSpPr>
            <a:spLocks noChangeAspect="1" noChangeArrowheads="1"/>
          </p:cNvSpPr>
          <p:nvPr/>
        </p:nvSpPr>
        <p:spPr bwMode="auto">
          <a:xfrm>
            <a:off x="63500" y="-690563"/>
            <a:ext cx="1362075" cy="1419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http://craftsuppliesforless.com/images/multi%20chenille%20ste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057400"/>
            <a:ext cx="4343400" cy="4524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Tubes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26" name="AutoShape 2" descr="data:image/jpeg;base64,/9j/4AAQSkZJRgABAQAAAQABAAD/2wCEAAkGBhQSERUUEhQVFRUVExQYFxUXFhQUGBQUFBcVFRYUFRUXGyYeGBkkGhQUHy8gIycpLCwsFR4xNTAqNSYrLCkBCQoKDgwOFw8PFCkcFBgpKSkpKSkpKSkpKSkpKSkpKSkpKSkpKSkpKSkpKSkpKSksKSkpKSksKSwpLCkpKSwpLP/AABEIALQA8AMBIgACEQEDEQH/xAAcAAAABwEBAAAAAAAAAAAAAAAAAQIDBAUGBwj/xABHEAABAwIDAwkFAwsBCAMAAAABAAIRAyEEEjEFQVEGEyJhcYGRocEHMlKx8EKS0RQjJGJjcqKywuHxgzNDU3OCs8PiFRd0/8QAGAEBAQEBAQAAAAAAAAAAAAAAAAECAwT/xAAfEQEBAAIDAQEBAQEAAAAAAAAAAQIREiExA0FRMhP/2gAMAwEAAhEDEQA/AOR0sEY0/wA+ik0sE068NwlT2YQ7iY46jdqQnaNGDutpv0te2mqjnyQW4FumUm9inRgmTcR1W9RorFsjVveLdVo/BPUWOJMENAF+wbt3FE5KkYDg0acPW4CUcHOkdw4njCu6ragb0rtBnKXEAjd0QQd5v80zlmDki5I946br6hNM80CngrRlB64m/UUv8m3Rfu1jep+QRIF9x9NbJbmk67+3zVZ5VDZs1pHSPDSN/XfTh5pTMKwHSd1xHeP7qRzYGojx9dUoG9tBvi/n2Ickc0SRfv0Gv+AnGYdpA43tAJ13QST5KTTw8jMTuFhMk8LeqVSoHgYPffgbiL9iG6i1MA7ePXvA7hdE2kJvLTxBt19g/uppZFgSAYmSQ0eFp70lzRoLm/2hp3380N1EFDedDvGhSqVMA33g9sHtifFPhozDdJ46Tw/A+KJwAJ6V+8dXvd6GyKlAcYEaXdu4H04psYcaRbsuNN3opLmuAsTl0sTB3xKQGO4HrF47yibMDD77/wBr6/VksT1iZ0MEg6yRFvq6ddRN9bCdCLaJt1MbyeH430Q5DZRH2fEycvXI7R4JNab364Gk9V9d2gRQToCe42RBvn3T4onI4KIIvNtLCI0IJjebpDsKCbECBvgE8NE85xAnNu3W48PVJ5gD3pHVHfJbN/ki7Nf/AB7Y95s31A6tDOqj1sMN0bupPuogakgjQeH1Kbe/v77K7TaI6hH+Cm3MA/xb66lKj6kfgkPp9/V/dRdojmdiQ+mpDmJBYgcw7jxIHV6XHHVS6dQTbU7zrpEkjrUem8DeOzt7NQnaZ7B3fUIbOFjjdxEASLRNwI61ruS3IQ4qHPGRpMhrRBI+Jzzdo04+izux8EH1mA3GpGtm37hMLqlHH5KLaTXZZlz7RNrAOHAWhHTDGXuncPyH2eBlOQkDdmOm7MTfuhZ3lN7MAxpqYbpRc09ZHFsmQdLElWdPb5Y+KdMmBJLqcMIM+5UJ6RECQBFxclPN5Sve1sxdrhY3i+vw9iOtxmtOUFpbIuOrTxlAH6j0Wx5VbMZUYazYD2uAf+sDAa7qMuA7pWSNEi0I8mU1QGmm7rP13p6i23H6m+kpnL9Sluvvn64onhwW3zN+Mdv4pTq3RAJbY8D5lFQpFxAAcToAATr1C5VzhOR+KqCW0HRxPR+Z8ldNSW+RSB5GhJ7CiMg3EcOrwWhxnIfE04z0wB1uZP4cFV4vZz6VnsLOE+hlNFliGCSePbee070px194SNxNxwO7uRGmPqboNZMWk9v1KiEA29P8bkp198W7ercll/d1A/NIdG6fmiEuMWkHXgRHVOn9k4LmZN9IAPbqUknhCApHiPn2m6AZBFjJ4x47vXuRPffXv/AncgRrfv3+KDaUoBmvBjxFu+DHam6gvu4aj6P1ZHkOnrCS4AG8/W5EB9/s36gLeUpjT/BTmbgOGspBeeCGyHO+oTJKkuE7kyWq6NmXDikOCee1NlijQw4jT5em5PNrO3k+OvXBTQanQjO03ZONFKqx7pLQb3+ybHyJXWdl7PBpxUl9M3DmTdpEid8aGNe3RcbcbX+S1vInl42gBQrOLG/7uodBP2HiJHUQq7/HL8rXYzDUmhwbIlxjUkgaFxI1N/GO2p5sC+n48fl4LSCaozMy1BuLXNM+Eyqjahp0r4io2nH2SZeeAbSEuk8TZR3Jw+xedYWuEhxBN8o1BaLGdy1Gy+T+CY2TTpZ95jOfOSqnDYkZpAzCdNx3LRYXF1MuoaNwBYP4RJ8VatxlVO29n0s00xlDmwWlpDTu6OYLGcotgnm3PawdG+ZobduhBDYBO+VudomXglwd3z6BV+OaNNMzSOoiNbdZCJcJULYewhSpj7NhJ3udvk6m+i2eDxBDAA1o/ee0HtKpaFTMDxHl+CnYfENDbuvwAaB4wSiyamoRtx5dGbKQNMrgdeMBZbbmzc9F4F4aXCdQW3t3AjvWmxmID97rcXTHdlCrsW+RBEgg6TppvSFm4zXJvkwXNDnsEk2Dm3aJMWOh7it5sdtGm2C0E9TBA8AqvAiGtZJ6IAGpPRgT1+KssA97ZykjvA8ioTGSaDbJo1GCGtBnQtEX6ousftXkq1zei1rTBgtJbJvYtFvCFr8dXqkQXEjtB+QUOYbxjcRPmi8ZWL5LbBD2c44SSSBIkADUwbTM3vp1re7G2fRbPOQdwGUgD7ogKtwDQOiJgTDRoASTfxVngCWEwQ2d0tE90FWszCSC25s7CupkNZTz7pYD5m/msTtPkw0tllPIfia7M08AQRZbnaGIqFsOkjrAPgQJVa3S9x47tJ1CQuMscuwey31XljQCQTMugCDBkxMK7o8g6jzlFRnUIMHsJAtqr/YeBaH1XCZfVfAt7rXGMx7ZK02BY9tToCOsDN+COWPyx/XPMf7McXTBcObeBrD/AMQAszjdmVKRioxze0W8RZd8x1Z+VzXPpkEXkOafLMsjXwYdINwbFroeIQ/4yzpgNjck6+JjKA1p0c7Q7pAGo69Otbah7LaTGCXte8iS6o91NgH6rGCT2kqfR2rkLoEQcsAfZaJIHDU24ACwCgYvlMCxxcCTvM2g6ZgdBEXTbU+Unqtx3s6YwioQHUw7pCnUIEEWBzAkLAY/AOpPLHiCO+RxB3rpuy9v88MzSMrp0MtcJg233sqjlxhGvY5wiWmQYy8M1t3vD7qGeEs6c/Y5OgpkFOAqPGFZ4UKs2QpbmplzSjeKJR2g+nYOcB1Ej1T7NoEm9/rrUTEYczol0MORdR3261yf5T0a0MaSH5AS1wI0sSHaG/WtNhXAi5K49yLeW4ts/aD2+Isuo4SpC17G8clw9jAJBJPXZZ/lZjXMotLCWy+DGsZTv7QFZ51VcrGzhHn4S13gYPzRbeh8kNumuKrSBLAy+kzIv4LQUMQN4nvXP/ZxX/SKzeNGe8PaPU+K2JfBQxqfXxTQLNusvyzxrg2nlcWg85IBifdj1Vo+rdUHLl/6PTO/nMvdlcfQKGV6S+R/KF1Z7mOynKyc2/3gIK1NFzXG5hc/9nIGaseDGjxd/wCq2DKt0Mb0vDSYBqqflHtVtCiH6nNDRxMTHz8EfPblmfaRWihRHGo4+DY9VFyy1Ok/kntR1Z1Uk2AbEDeSbTvEBaAVQTeVkfZ06aFV3Go1v3Wz/WtM51ytJjbrtLfXAGqq9tbWbTDJmXZoiB7sA/zJx9RY/l3i4qUmjdTJ+87+yGV1Gr2Vim1HSxwtJcBEg9naQrzC4sMfJE95nxWJ5BMOSrUO8tb12GYjs6TfBagVlFl2tsZjA9upHUZPznyVHWYQPqL+qlYnFgNACy3KzlScM2m1jWlz8zpMnK0QAQN5JzayLIvLQqmPPO1Ad7j8g35X70imSSGvdLdGy4wAL5Wn7M3sN91TbM23TxWVtV4pVxYucQ1lUWGYGMrXcQTG+bwNVhcBUaIdTLgR8Nj1ibHtBPaqzvYYDZ4klzg2Ij3ekLkBrW7tZAA46qo5Z4kNou3Z+i0T2T2wAR3hSdq8r8NhGkQ1z49xhAM8HECwsOB7VzvaO3KmJqZ6kaQGj3WN+Fo9d6mjLLWOojBOJDWpQR4CiEBTRtS7bpQ2S2kiqNTkpt7/AKhFlp/Y9TJXpu4VG+BMH5rpoMOXJ88fX19BdVp1cwa74mtd94A+q1Ho+aa2omds08+GrN40nx2hpI+SJrlLpCbcbeKO7nfs4rfpwHGnV/ln0XQa5uVzXkX+b2nTadQ6rT7w149Aul4sQ49qkZxQ3OVHy5P6ID8NVvmHN9VcVHblVcsGzganU6mfBwUq3xD9mjpGI/0v/KtTzl1k/Zi3o4n/AEf/ADLSONykMfEylUus17Uan5vCj/neQpK+oOWa9qmmF7K3nzQ9EL4uPZ9Ty4KfiqvJ7oA8grtzlX8lKWTA0QdSzMe1xJUqo5aSA5/zWB5d4mcWR8LKbf4Z/qW6ZqO1cy5TONTHVgLk1cg64ysA7ZUviV0XkdQy4KlpLy5/D3nGPIBWTqiOlQDGNYNKbGtHY0AeKiVKykbgVa0+K53y9xWbFFv/AA2Mb3xnPm5b2ndwH1dcp2tiudrVKnxvcb8CTHlHgEYz6iG6qidtNwEbuE28EkU0xUwhUYlJ50uN1MpFNUcGQpVOlCRnKw8D/dGSmw5LVec41yWmgUoFAtNVSpFCg57g1oLnHQAFxPcFd0/Z5jnifydwGsuyt8pRrHGswSuj8nqufC0TwblP/SSPkAsdj+TOIozzlN0N1cOkLXN2zuuTHeFqeRUuwrv1Krh4ta75uVjrjuVetUugVCzKTQcq9G2CZS5rbI3D8pBE/tB+Ll0PGt6RWI5T0cm06D/jfhz3iplP8q3mPHSUjOKnqaqByhvgq/7gP8TVOr6pjaFPNhq4/ZPP3Rm9Eqqb2ZiKeJ6zR8ud/FaF51VF7N2fmsQf1qY8n/ir16kTHw9h9e8LMe1E9LDj9k8+LgP6Vp8IPRZj2j0y7FYdo1dRAHa6q8BKZeNjg6eXD0m8KVMR1honzlNVNFMxNhHCygVCtzxS6I6QXO+TuH5/aLDr+efVPY0mpPiAug1qmRlR/wANJ58GkrJ+zjBzWqVCLU6YaO1x/BrlnLxm+xu8S+GE8THqqqq75qdjn2aOHqq46qOqNtTEc3hqz9IpuA7X9AR1yZ7ly0O4/XFdH5YsJw1OiwEvr1hDQJJbTBcT1QXU9etJ2B7N2OP55+Yi7oOVjY3Zhdx8BwnVHLKW1z6m1O5F16ryK2e1hyUw93FznWO+8gDjE71jdtclWtJyAs4alpnTW47bhNMZfO6ZIhAJdVhaS0iCNQm8yOJDQlgptqcBRkoFP4aiXuawRLjA4X3nq1Pco4Vnse1S1iGu7rR8pRZ3W25N4GnS1JDYHujpvtOYmdDuFrLZ4fbzKbRDdd8xG+SsYKpLQIHRgAwN546/hACp6L8SK4FRr6bSJk2BPAN06uuLkqPbNYuj4/FNqtDxAH2ptafeB+0LEcR2qlwOCpsdWDI6WUkN0zMc4FwFtc14A0B3qDhq7mk5nSHNcI1iBu7LIbNrHno45vNt/NoVa6qQ8J7DOTdbU9pScO+60wofaDTynD1eBcO8EPb8nLa7Q17lmeXGHzYPNrkqNPcZaf5loq1TMxjvipsP3mg+qieVT4nVEW5qVUcaVTzYUMZqndniXEcRHcQgpfZ039Grn9q0eDJ9VbVVWez8folX/nn/ALbPxVnVKQx8SMEqXlTRz7UwbBuZTPhUe70V1gvVV2Op59tUrf7OgHeDHO+bkpfF9jXX71Bcb96lYt11CabrX4GeUFXLhK5/UA+8QEzyAwhZg8xmalRx0GjYbM75gnxUflrWy4Mj46jB92XenyV9gMNzGHpU97KbQf3ol3nKxeyemcXUklR6eqKu66dwbJcBxKrat21jw2s6DenSZTb+/WzVHnqOWnTaeopVTappMYwOIa5xzEa5REmJEm86rMHaIxFXFuH/ABW1GnjTHOUs38VHxPBWOJ6bGm5gzG8tIGYds7upZSZJO0uUgaJzSzQQDHGwlsfVlK2ZW51oc4mDIvc23G9r23wOKr2bCFYQ1uZhE3ubRrGmsR13JWowezmU2ZndHKXSP1uzrN0XG21z3lPhMjwR+s3tDSIJ7lRErTcsKo6PSGbM8lm8NOUtJPiFmSq8v0/0S0pQKbaUsFHI41yk4TF828O1ANxxGhHmogckVX2RZ66jsvEBzAfeYdCN4PrxClVsKwN1JMzYG1+3rPiuWbN2/Ww96ToE3aek09rTvWowHtDpOH56m5ruNMNc37r3AjxKPZyli7eMsnu7B8I4k+hUHEbV5h1OT06tRlvhpZhzjj1GMo4w48FWbR9oFK/M03OMGHVMrQP9NhM/eA4grKYnHOqvNSo7M52pt3AAWAFoAsICm0tdixVnHtUem+/ekUMTzlNj/iY13eWgnzlJzXWxI21Sz4Ou39mT9zpeim4N84Wgf2FPyYB6JOFbmBadHAg9h+vJN7FaRgqAOrWFp7Wvc30UP1ExiVs13THckYzVFgT0wqIfImnlw1dvw4qo3wYwKXWKRyabFPF//ur/ANIR1VmE8Tdn+qZp0Z2tWd8GEpjvIaPxTuzfVO0GfpeMfujDs72sJP8AOFathOJfcpii66ViX6prDlarKDyio87WwVE6PrOcRuysDZnqILgtBtCrr3/Xmq6lRzY8Ov8AmML1RnqvdHi0E9ydx1S6zPWohuN0MZi+ZoVqswWU3R+87otI7HOBSWm6peXuNyYRrJ/2tQfdpjMT4lihbqOfYPajqFYVG3ixadHtNnNd1EW6tV0DYOJp4gfo5L5uaP8AvmafY+2B8TZm0xoeZVCmXvy6I5Y13fC0wwFxcWRqSC0Df0ibD+ypuUXLjDMEMqGu8fZb7s6DO/h2X+a5HW2m9wAe9zgNMzi6OyTZJovsjrzul5Wx7qr3PeZc4z/YDcAEeZQKOqlByPNfSmpwFNMSwUcyw5N1UqETkEdyhVXQVZOYmKmFBUdsckSk+VKplKZhAE4yldC5R0nkvXz4Sl+rmb4E+hVi4XVFyEqTSqN+F4d3OEf0ea0Lqa26zxMwD7hS8PSik4RAFWpHe4u/qUPBtV6+l+bJ658gPxWa1GaxbUzhPeHerDFUZUfD0elfiqfotl0crMT14ysfEMKi1ArmhQ6NeN+JqfysVc+iZ03qRT+zGXHapLWw7EH4sQf4adNnoi2VQOYWOqsNpUA2YGri49pifkE32M9XR4Zt+9Lq0r96fwWHJcO1arOh4OlDq7/iqBg45aLGtE95ee9QMS+SrrGsysA7Tfi5xdu7YVFUCzGtCphYn2iYycQymNKVIWn7T+kT2xlH/St3hWS4ea5PtzaHPYipU1z1HEbujMN/hgI553pWObdM1mKc0IFqOHJTmgZUqlRKmZAjyo3zCi2E8CE2AjzIydalgptpCVKOZyUcpAKEoFoFqSHJQKA4SXBAlJcUVo+RO0m065a4wKjcs7swILfw710nD4cT0hbqXEQ9aDAe0LEUQGnJUA0zzI6szSD4o7/PLTrPMNtlBUPY3LCniMTWwzSIaG82ZEPLQRUAPEGI4gOO6/Mds+0nEV25BlotLYcKYMunWXuJI7o8ystTxxY4OaS1wIIIsQRoQRoo3cno4YMDUSoeKpMbLzlYxoJcSYDQNSSdFy7Ae17FsaA/mqsWl7SHd5YQVT7d5bYjFjLUf0JB5tgDWyOMa96Nc46nyX5StxlLEFoAIxD3Bu8U6kZCRu90g8CIVpRwAdqYXCtibfqYWqKtEwRIIIlrm/CRvFu7dC6LgPa5hy387Qqtdwplr2nszkEeaM45z9bfAUw199BJJ0AA3k7gq/ZfKOnjmPcwiWVajSP1Mx5t3YWgHtkblznlT7TX4hjqVFnM03AhxLs1R4+EkABo6hrpKyuytuVcPUFSk8tdxEGRwINiO1Fuf88d+OHZvBnuVfitoswtN9WpowWHxOOjR1k+UrA//btXIAaFIvvLs1SD1hoNvGFl9t8qa2KcDVdYe6xoytHXHHrN0Ln107nj3Zza4IBBG8G4PgQVAr7MIGZYfkh7RWU2No4qYbAZUHShu5tRoEwOI7Ny1WI5aYHKT+VMI4ND3HwDUal/pnbtXmMHXqaEsyNP61TofJxXH54rTcseWH5UWspgtosMiYzPdpmde1pgXWZlVw+l3TgRhEEDqjgEoInFJlGhyhdESkkosPtcltKaaUoFGTso8yQCjQ0WhKQChKIXKBKTKJA25yj1tE+4Jt1JHTaCXFJLlMdh1Hdh1NNzKGS5KaVIZhUb8MqcoY5xFzkJYopfMEobM50MycdQSW0SppdwjMgXqWMKmXUFDlDedKZUR80gyiqbh6U6wJlrE+wKueQ0CgilGAcZSSUZSCUaKTbigXJMoqQ0pQRoIhTUtqJBRBoFBBVAlGd6CCBslGEEEAcmiLoIIQbUHIIIEhqWjQRSSETWoIIFpDmoIIT0gNTmVBBFogEYQQRBFFCJBFJlIKNBAhxSSggix//Z"/>
          <p:cNvSpPr>
            <a:spLocks noChangeAspect="1" noChangeArrowheads="1"/>
          </p:cNvSpPr>
          <p:nvPr/>
        </p:nvSpPr>
        <p:spPr bwMode="auto">
          <a:xfrm>
            <a:off x="63500" y="-836613"/>
            <a:ext cx="2286000" cy="1714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ata:image/jpeg;base64,/9j/4AAQSkZJRgABAQAAAQABAAD/2wCEAAkGBhAQDxMQEhEPEhEQDxISDxAQDw8QEBAQExAWFBQQFBIYHCYeFxkkGRIUHy8gIycpLSwsGB4xNTAqNSYrLCkBCQoKDgwOGg8PFSkcHBwpKikpKS0pKSwpKSksLCkpLCkpKSkpKSksKSwpLCwpKSkpKSwpKSwsKSwpLCksKSkpKf/AABEIAOEA4QMBIgACEQEDEQH/xAAcAAEBAQEAAwEBAAAAAAAAAAAABgcFAgMEAQj/xABEEAACAQICBAoHBAgGAwAAAAAAAQIDEQQhBQYSMQcTIkFRYXGBkaEyUmKiscHRJGOy4SMlNHJ0ksLxU3OCs9LwFBY1/8QAFwEBAQEBAAAAAAAAAAAAAAAAAAECA//EABwRAQEBAQEBAQEBAAAAAAAAAAABAjERQTIhIv/aAAwDAQACEQMRAD8A3EAAAAAAAAAAAAAPTXxlOn6c4x7Wl5HjpDEcXSnNb4wk1fptl5mdYDTNWLbvGc5PlbTUn2ms59WT1oUNK0XuqRfefNjNZsLRmoVK0YylHaS2ZyvFtq+SfOmT1LS9R2lxcHJJpycW0087NbmT2sEatWpx8oU04xUVstxjaLb3W38pk1m/DxcVtetHw9LERX+ir/xOjo3TFDE01Vo1FOm3JKVpRu4uzVpJPeYZjqqm7PpfotFdqvrLDD4aOHjST2VLlyltOTnJybata+fRzEzLer41FM/SC/8AZW1eEFCfNKMVfvSRWaD0lx9FTeUlyZr2lz+Bq5sSx0QAZQAAAAAAAAAAAAAAAAAAAAAAAAAAHH1qm1hZJb5SjHxf5GZTwk6E7ytylyXZ8/dkaNrnUSw6i98pxt3ZkLOd9/K6E2vmdccbnHV0JVf+I4d/5nu0zVWw7TjK+/OLv5nwYCo1upt9SW1e3NZHuxuLhxbc8DVi7b1TV+8X+JXDw0KblylF57rI7GHocl7ENl9UV8TgYSpSlVcVTlTur8q0c1zFPhlNRvtcyybbe7Jb+gLHxVK04vZcltS5lvZSahyls1Yy5nF9PT9CYxEU53cJNrc3u+ZW6l1Lxq9N45dVnmNcW8UwAOTmAAAAAAAAAAAAAAAAAAAAAAAAAAD5dI6Np147FSO0t63pp9KZDazaCoYNQny58ZNpJ7KaSjfeaGRPCZP9HRXXVfhTX1NZt9WVw9JY3C4WNF1eNXH0+NiqXLcY3XpJtJZ/BnyYvWvByhZV8UnbL9HPLqyZytcpqpiKFPNcVgsPGWXPKPGfCaJWrCzt0c+ZLr+qtNWMSq2KUKT46TUpWqwkkoxs5O7WWXiaXHRHJV6cFlfkvLd2mccDGF2sbWqf4eGsu2pUXygzY2si2p6gp6EVbEyw8XKM4w4x7Um4bN1a1lnvRVaB0IsLBra2pSabdrLJZJHO0dnpSt7OGivGp+RSjV+LbQAGWQAAAAAAAAAAAAAAAAAAAAAAAAAACF4Tp5UV1Vn7sUXRBcJzzor7ur5uKNZ6s6i9dKTji4PpweFfhS2f6SZxkSv18j9rhzWwdBLNZpKS7ufwJXHRON/StA4EaP7XL/Ij/uP5o1GSyM44FIfZ8S+mvBeFJfU0eR1rNTmhI30hipdFOlH4spCd1czxWMft0l4Rl9SiF6tAARAAAAAAAAAAAAAAAAAAAAAAAAAAACB4R1erRX3M/wAcbF8Z/wAIf7TSX3S861jWerOp7hEX22mujCUV5zI7HMsuEb9vS6MNRX42RuM/72nG/oapwNU7YGrL1sXP3adNF5Pc+wh+B7/50v4qr+GBb1W7PsOtSuBqpnUxcunEJeEPzKIn9TvQry6cXU8lFFAL1aAAiAAAAAAAAAAAAAAAAAAAAAAAAAAAEBrz+3UV7FLzrl+Z/rmr6RpLoVH/AHGzWerExr9iVPSNS2fFwpU5Pm24w2pR7tok8XLffyOrrHXlDH4unfkyxdadva23n4HHxkro5ef6LGucDq/V0v4qr+GBbV3aL7GRXA6/1dL+Kq/CBZY12pyfss6fSuNqUvs8362JrP3rfIoDhalx+xwfrTqvxqy+h3RepQAEAAAAAAAAAAAAAAAAAAAAAAAAAAACB1od9J010cR8Wy+IHT2elor2qC91s1nqxn2udNx0riV9+5dm1GMvmcfE85W8JWjnDSTqW5NalCSfNtRjsNe6vElcVHI539LWs8DtS+j5r1cVUT74QfzRYaUlajN+xL4EFwKVfs+Jj0YiMv5qSX9Jb6enahU/cfwZ0+o9GqMbYGj1xk/Gcn8zsHM1ZhbBUF9zDzVzpkvUAAQAAAAAAAAAAAAAAAAAAAAAAAAAAAILSTvpf/XSXhTTL0gq8v1w+qrHypL6msrHycLWH5GFqW3SqQb7YqSXuszbErI1rhUobWBhLL9HiIPulGcfi0ZPX9H8jlrovOBXFPaxVK+SVKaVuduUXn3IvNaJ2wtR+w/gZrwN1rYyvH1sPF261VS/qNE1xnbCVP3WdZ0dHQ8bYeiuijT/AAI+w9GCjalBdFOK91HvMoAAAAAAAAAAAAAAAAAAAAAAAAAAAAABARz0vU6qr8oJF+QGFd9LVf8AMqeSSNZWOrwg09rRlX2XTk+6ovqY3VXJNv1upbWjcVHooyl/LaXyMSkuSzlsjt8F1bZ0kle23RqLttaVvd8jTtd5fZZLpaXizH9TKuxpPDP7yUX1qVOUbeZruubvSivWrUl4zR1yKSCskuhHkAZQAAAAAAAAAAAAAAAAAAAAAAAAAAAAADPdHO+lKr+9q+G0voaEZ5oVX0hXf3lW3fUf0NZWLHSlLawtaHrUKq73TZgsfR7vijfMdV2cPVnvcaNR2fPam2YFD0e5fA57I/dX6uxjsPLorw/ubJrW7yoR9bF0l76MSoV3TrRnH0o7TjfmahKz8TaNMVdurg/bxFKXlc6ZVWgAyyAAAAAAAAAAAAAAAAAAAAAAAAAAAAABnerz+2VnnnUqdluMkaIZzqxP7TUftz85/maysXU6e3CUPWjKP80bfM/nyKa5L3rJ9qyZ/QdB/LyMQ1pwXE47EQat+mm1la8Zvbi/CRjfCJ7Eb/E13RWI41aLfTGDf70ack34oyXERNG4PsTxn/hQbu6M667FsykvxGscVqYAIyAAAAAAAAAAAAAAAAAAAAAAAAAAAAAPxmcaoq9WfW5PvvuNGqOyfYzO9TZcqT8O95m8tRcUd1+3+xnvCxgEqlCulZzjKnJ87ceVG/c2X2HnlufP8Sd4S8I6mj5SSzpVadTsjfYl+NEsSMfrxK/gobeNUeZQqS93ZJSWeXOaBwX6MdOupyydSjOcV7DlFJ9+8xhWoAArIAAAAAAAAAAAAAAAAAAAAAAAAAAAAA9df0Zfuv4Ge6nQe23e2S37t/aaJUjdNdKa8TOdCSdGrKnJNShJxkuuLt+febysWuFTst29879ZnlpHR0cRSlSmrxnG0rPPfdNPpTSZ8+Grqx06Mla911kqM7pcGcaU9qdXjIp3UVDZcuqbu/I7er8bY+Ssko4aytkktqKS8jvaRqRtdcy+Bx9U4ueIxFZrJKFNPmbzk7eRfiqkAGEAAAAAAAAAAAAAAAAAAAAAAAAAAAAAAnNYNAOc1iKSvPJVYLJ1Irc4+0vMowWXwTWATcbrmye9NPoa3pn3RT6u7M6joxveyv02z8TwhhYrm575l9HKxWGqVI7ELJvLae6K9a3O+o6GjNHRoUlTjd2zcnvlJ75M+qMbH6S0AAQAAAAAAAAAAAAAAAAAAAAAAAAAAAAAAAAAAAAAAAAAAAAAAAAAAAAAAAAf/9k=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www.fss.com/images/products/C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828800"/>
            <a:ext cx="4314825" cy="4314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Water Picks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://www.visualphotos.com/photo/2x3094410/floral_water_picks_17881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14400"/>
            <a:ext cx="3714750" cy="57340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Wire cutters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 descr="http://t3.gstatic.com/images?q=tbn:ANd9GcSUhNd1lya8p7AqnF2pOiFsu9cg8t8NigsK-Mk5xQwEGyHGUR7R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861" y="628058"/>
            <a:ext cx="3204539" cy="62299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Wrist Corsage Holder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290" name="AutoShape 2" descr="data:image/jpeg;base64,/9j/4AAQSkZJRgABAQAAAQABAAD/2wCEAAkGBhQSERUUEhQWFRIUFRcWFhUXGBgVGBcYGhoXFxUYFhUbHCYfGhkjGhUWHy8hIycpLSwsFx4xNTAqNSYrLCkBCQoKDQwOFA8PFCkYFBgpKSkpKSkpKSkpKSwpKSkpKSkpNSkpKSkpKSkpKSkpKSkpKSkpKSkpKSkpKSkpKSkpKf/AABEIAMQBAQMBIgACEQEDEQH/xAAcAAEAAQUBAQAAAAAAAAAAAAAAAQIDBAUHBgj/xAA8EAACAQMDAgQEAwcDBAIDAAABAhEAAyEEEjEiQQUTUWEGBzJxgZGhFCNCUmKxwXLh8BUz0fGCkiQ0Q//EABYBAQEBAAAAAAAAAAAAAAAAAAABAv/EABgRAQEBAQEAAAAAAAAAAAAAAAARASEx/9oADAMBAAIRAxEAPwDlVKUoFKUoFKUoFKUoFKUoFKUoKSoqNoqulApSlApSlApSlApSlAqCKmlBSFjiqqUoFQamlBSBVVKUEGrV3ThvvxNXqUGD5J9BSs6lApSlApSomgmlUgyQO57UDj1HtRpVSqdwqZoJpUTSaMppUChoJpSlApUGrb3fQc0F2oNYxvff7jtU7h9gPXifWirxYetFb0rZ+DfBes1e02LDG2Y/et0IJ46z2xzW2t/K2+QPM1Gltyfp3k8e6iivMA1Nep1Pyl1qgm35N/E/u7g3H2Cnk968vrtBe07+XftXLb8Q4IP4djREUqlTVVEKVFUm4KCulWxfX1H9qqmgqpUTQGgmlKUClKUCqaqql+D9qCxduHMD/wBdya9R4F8sNfqUDi35aEAqXO3cpMSF9uawfgTwkX9dprbgm2bqm53GxZMn0ExX0t4vZvFN2ngMBm3x9tp7GKK5NovkKwO65rArz0lEke2SeIra2fkfoB9V6834hccR9+9bf9vvMxDI4KiCqiTunaDmIHtV8WrzLIR5yZjaf3f0rE4lmPV7Citenyr8LUD93ugATvJJgwCfdjzWTb+XHhg4sLywks2P5j+HFZf/AEu+SoPSodQRuE7QN7Gf9UY96j/pl5gWcB2NrALhQHZ/QH05oNfe+WHhjIR5O2VBlS25RPSV9zWHc+S+gbAa4vUT9c9vp+w5n3r01vwxt46doD4YHdKoJM59eKh0uLbKxJgGQrSXuGe+doA47+1Fjwl75GJza1bARPUgbHc84ntWo13yO1aybV+2/oCGUk8quf4iK6a/iADATcHWBuNuFKr9THPbKx6xUafxW4VnDRAeGIK+Yxg4k7scAYokcY1fys8RtmRZ3wOVcEHA7e3FaTUeE6i0Ab1i6gCySUIHMf7V9CN45EH3mJA6VlZWeUDDJn0qLXjZuDCO4bEbd6lyZYYkdIHH4iiR82G9J9D6enaD71QiSeZ55+3FfR+r+GtPe6r+lsqrE9ThVb0O4CGLN78V5jxP5f8AhbISgdWIgGySFEHEbzk+tCON2rDMQsEsSAFGTJOAB3rqfwr8DWtIou6tBe1ZG4WTDW9OfqBu/wA1zBxwOK2HhPgeksOjaewBdRgVvXHa5dBIiSsbPtBkVs7QRmKyZaSGMAE4k9jOe9WC7qtXdIBuNtRSIYAbI/iC2xgADisfUqAxIygyp2wAAZBj1zxWZpbRXfbJAVhjdMeg2z9XE/8AxNbXw/wfT3Lap/3GJKuwaChyVO08zRHmbLlZZZDtOSJUJ/gmsL4zttqvDb6mGbSlbqFvrCg9YU85Brc3dPctO1vpJTDehHoFHeO5qxpLgJ2shKMrWnmelWU5aOYMH8KDhG8jI7nj071cF9vTjn7/AGr3/hvydeV8/V2kUlhFsNdcRgECAucd8VvvC/lvoLRBcXNQVwVuMLaEzG4hSTtJ7T2qDjrXie9bTw74U1l+PK091gQSOmBA+rJ9MV2vTeHWbQIsafT21Unq8sOQhJOWaSc59cCqv+oXHc73a4DAP1SAQIO3AjHAHakVzjSfJ/UsAb92xpwQIlvMYz7IDHpFa/4h+Xl/SWxfS4mosDD3bc9B4h0bIHvXTbzHaAuVJPA28HBI557mqNRd26XUm4P3fkXAx3DbJEAH1JMQPUVYjhTnt+cdvvWbb4FYKgbc81nWjgVBXSlKBSlKBVNzg/aqqpY4PrQdG+Svw81x72oJ3JbQWtgE+YSQxBmBAH6113w/XMOky5GYjawLGEWOAAO5NeA+UmlfT6AXGO1dRdZ1GSSogbY+lZ5rpJNu4MyjgzPBDHEe8UVca7bvCJmGCypzuH1ZHpWp1ngdzJtXNyw/Sxg8/wAJjJ+9ZN7w5lHSCSJAdNogkdTFfWQBj1mrdrVOsfxowQKThthnfPq4MY9jUVob73wSGUq4KY5y3SYIx+FXbl1gYXeQJy39PY+mZNeiteJ27qFsFeokHBWDtUZ+kyDVnV+Dkz5TlTBENLKScnPIFFrT2bzx1QpwNpPdszMQJq5Z17mIDE84AIhccj3qjUau/ZablswCOpesQBEzVq340jJ9IIiMQeW3EQKKyP8AqpfowzGV2t37nB5j0rK0mlS6GuOikB8FYBbaOSwztrAHiFuONol4ORyIx6c4islLytaCWip8uBsB6mTaB0jH/DRF1NHYUHy7FsQpXc3UArZjqmQTmOKs3tSzEDzOnaQFGFBA7BQO9at9G9wlitxeorwBAnpkkjPqT+dXH04GTcAYkgiN7rHOF6RxzNamYixqNSIhRELJzls+sYGfWsO9dSPp6hg8Q09vsBWeLyv5alXZQP42W0vXOwMFlsx9JOJq3YuMAoS3at4kAWxcxnzB5vUSD2HMjtUuE1Tb8OuKoNu20PiQuQp/q4DY7VFzQMQ7XN2Ti36sR0grxEA59RUXmuOVW6bocKpWXJ2sTjZB27gO449azLl641sM10sxZiSIkrnYoE/3q3NTcYu8FbMT0rtMySCSQBPaJIj3rP1JiyLsdVvynIWCQbbhG49VY4rT2/pljAMDDdJPJJI7QD+Nb3wzxtLNopdUlHn6QME8jMSO9Te8XFr4iQC+zqsrcWZBgBhE7vWK0q2JuMCCRCkQYAnO4+ucxWb4t4mNRcHlKAFXCxknuWVcE1iXHIZZUrKwoaVMHk/4itMspCXncAcgSCOBiQOxPsKjS+HNdcIsKS/H8oyxbIyNuPuwrz3xj8UXdDYtXdPbtub7Mj3bihtpWCqomAJgmTPFc88R+YniF4Rc1dwL3W3+6B7QfLC/rUo7HrAVffca1prQ2qPMdLY2Z2yRktnJ+9aK98aeH6VurUHUFeF06FhB5AuMVU5NcVZ87uSTOc9xzNRu9s/870HUfF/m5aJbydIT3Vr90wuZH7lOkgek14/4h+OtTrQFusotBtws2lFq3P8ANAyT9zXn8nPuP8VkWrEyTxOBUBLckx681kIIqqlApSlApSlAqi40An0qurWo+k/b75ouPoP5fsE8OsWb6Ap5anqKtO76QACfX8K9Q2hbpFt8Kw+rq2gDqGcmf0rReB+HL+yad9MUZVsptwGGBkr6mcQTWdY1pyFDiJSI3dZ6mycjHqPtUisu3rXXB6SSQok4nhj36o/A1kXLqPlwUYgwf4lUcmRweRVNnXLcHUo6jyM9KZye2ag6MEbkMnqbtPWOlIPbvnuBSCzd8OgBlCuI3cQ21R+6VYwW9GOatozoY3R1FYcEks0u7BuDIwB2rJUFW4IJcYXuFBhRPPrVy3d3QrKGbjcInqBLkd47YoLSeJAjcwIQgNM9O0iFX1me0Vha74ZsXDKqLb7gC6ADMSQw4jiaz7ekETaMAidhEQowo7Ecd/WsW8hT1UhcEc7nyAp4Zuxmg85d+H7tqIHmQFKlejJbJ2egFY7o87ijGBcYCcqJ2oAcwZg16x9cA6p1dTKox9KgbjJ4YkiOnjvVttjj0aP1ALN94kDBiorzzQzkuhkjZDl+pxDXACvEMTGYgdqvr4eOnb5nUzkvMKZEAKpBkYnMc/atleuugJKG5zgRvluTB5MHP5VrrPxboWueUbq27gC9FzdZIVZ2qdwAgk8AmaqqBZZOTIXMMNuFWCJGOTyay9Na28qUgKDtPAHWQ23sTE4rNNhXEo8yV6pD/SdzQffAq6qEEHaRJJbZHJJJM8wBH34rMRYTTsw6bk4AyI+pjcbdA4jERVt9H0soSDCHcSIaCxC7fVVjPvWQhBguyzIY8236l/ij6TAH5VJvEMQWBiYJxyARBjPTAPua1hrQXrdnAK7tobAcRDDuNpjJirYYNbLhZAJAVj0k+k8kADg+lV3LwYblEMMSBJIJmCOBgg00NsM+wHDGDzIY5j0zB4rbKxY8VuEDa7gfUFUbR7jaI/TmqjeunaDc2lsSYae8gsCR7gV7PSfC1tFAbMfoOf7157xnwNF67WbbTkTIjtB7T3ojy/xP4E2t0r6e0V8xWW9bkAAlZDgGOkkE/jiubaX5ceIXG2Lo7pKz9Wy2BxPWzAE5rsVhhAgurkQGyh3DnZA+nvmr1xn/AImZnPDb5g9ywJjEdxWVjneg+SGoYqdRqLFkEZC7rrrjAYABZkRzVPx98rrWg0Vu/avXLreaLdwMAFyDDKoErle5PNdU8PdmUOcb4xA/t3FUfG3h37T4ZrLQ58vzQTyGSHMDtO0gfehHzUbWYPt3HbjistRVqyggEAz74q8KImlKUClKg0E0qnf9qUFVKUoPT/BnzB1Hh5CqfM085tN2Pco38P8Aaun+E/NTQ6vat0tZufwluAxxO4YJ+9cJqKK+o00cjcreZbbbBVv4QOoxwSSBA96rtId247jLIxiJyDG5OwEfevn74V+PdToWGxi9qeq0xlY9vQ12r4b+OdL4gvSQl7vbYw24giR/NAoVubWs6YeGERuGJnFxo7AfnVy2ikShgc+hAggBe6yc1S+kYBEWCgIUzhtsHezH1Lbaxb3BKkkhUuBYg91VW9pzFRVepVlMkYBVSATLYkjd32+/vUf9UIwSGGSsiGfPYegoNayllndtUyTg8gOT7Dj3ql1tO85Ro2icEW1zgH6ZPemmEoQBJRewPG1TLQDxJMSKs6qx/PBAXvJyFJeSMhZiI7gVdWwVUAorAmf4p3McA+gAyatpDbfLcy0AK3YEy7GcmYgE+tRVi5uDxIZT1bpljmWPoJlIU8TWv8R8Ps3126m2r7lmGgnAEkN9yokehisq64YBm6CTvlSYnDN+HSi55ioS4yD6FYAgkjnALNAOFhmED1qjyl75cpaYtpNRf07CZ2uWHI5VswOIrceFp4mgU3X0l20GIuXG3WnUdulcNWzTX23Khg1tjKGRwP8AuETwSYyx4mr2mYXLd9FYMXTzVK8LPb9O9EX31toA728z2RYmexLZ7Vb/AG1ACtkAdMszktBPUQAe8x+QrS+YvSeqJXnmYrbDTxtwMAyR9R96qVp/2UZbcvMEHAH9W3M81n+AG3+0BMliQwbiSATIAA7E1a8W0wnzMZU8QJ9SR+H6Vgebse3c5VCDM5jggjnHH41oYOt8Ru3CwvXWcpdZdhlVAGBj19/att4BNzTX7DNm2y3FIMmG5n7Gsb4i0gXW3gJC3Ql0TwSQJ+2au/Cl4DVhZ6b9plgjhlyAfWc1DRVXqJYgxEkECfT347VVZbG6ZaJUgCMZifwqdXpCoO4YW5tHeYnO3/NYwgzzJOVzCzw27vmMVFbS3qhcYx09WRJ5Irb6ASwV/pcXLZEdvSftNed0t4B8nduEiB3nEt2I/wA1t7bkEMeVYMAOBmGJH2b9KD538W0Bsai9ZPNm66H8GMfpWJFe3+cnhvleKM4HTqLaXR7kDa/6g14ijKaUpQQasXLhrIqi6kjHPagwvwX86mr37N7mlBk0pSgUpSgUS4QZBII7gkH8xmlRFB7b4f8Am/q9KAtwDUWxtENIcAcw3ftzXSfA/mxoNXCs3l3DDbLo2gt/CA/BiuAVBQGg+pLvhqsOkzgqpYzEmXMjsAcDirFzcm6QShEkN1HaOlAzDOf5a+ffBPjbWaOBZvE2x/8AzfrXJz7j866N4L87bDwuqQ2m7n6re7sZGQI9aNPdC24YqkgZVWYhgzmN+4DKhVkR96jVJM712g/SymY/gtiR3yTHarmh1du6A9hwyETghlK7gWOP4m4qjUXnUNCgNtczHSbjGLc+kL7VILa3yFIAD2yN0KACQCBbDE4IMEk96wrzrDwSjAPtLL0sdwLnGMncB6Csxb1qMsE8sDqGNwToEA42biTjPFW0XcuCLiAKGMQwyS5jvgA49aGsTU3WAIdRME+i9UFM9sSM1leE7Uvyo6WhWZYKwRCg+h++ax76JkEsh5OTkkgKZ7ngiqrtx/q3qwQycCTtPeI6p9aCX0vltsUGDcJPeCDIifaK2Hlsx2yMiVnBkdvQVXrXAuhuN6Bl7kyM/pFYjX+mT/t+P4VrEYfjFzbbUsuS30jAMTMxwJI/KtHdBaZgbjEAkcZP6AVs/GfEA4CLwVknuSx6Y/GRWsBAY9LGTtAJgg9/wHFaGy8dvI1vSX43MymxJJEN2PoYIPNa3zPKuWbhIlbgJUQCsmDM9iJM1nsvmeH6i1EPYcXVA/1f7mtM9zejAcMuIGeMiT/DOahr0XxFb/8AyCI+pQ3tFYXlmCCSBI6QI4PSVP41n68rc0+kufSzIFnlcCCD+U1qtPemYYEz2nHbJPeDxUKrtWSrYBMmSCe3aPwNbPTanbhh0sCBju2Dn1qi0AJMZA+8fj/75q2bMwQCSfpBbAbuQPz/ADqK8387dBu0uk1MZtsbTn2YdP6zXI0efvX0B8V6D9s8I1NvaPMtjzEHGU6pn/Tur538wnIODFEZVKgVNEKUpQN1TUUoFKUoFKVZvXoI5jvQXqVStyeDVVApSlBFUXLc1cqIoJ8N8Yvadt1m69sjOD0mDOV4NdA8A+dN1YXV2Q4M/vLYhsnnbwee1c7uWgai5bGI4jMYPsaNPoLwr4u0GsEWrybznY3Q0KYja0etZz+CkAFCZXIK46iQGYxz0gCDjFfNgtAEcyce/rM1t/DPiXV6U7rWouADG1jvUz/SaDvLK2TcUscsbixvgfRg4LkngQAKXL6CSSOkBFDDLBepy69+o5aRHvXLtB859Vbxfs2rveV3IQO85P8AavT6L5waJx+9Fyy2MMu9feIkxPtQezvf/rWmaPMtM1ojJEnsI5EFcjFa274q5HCzMkboKgYUKYgkiZwau+BeK2dVY1TadhctqVuDaCCGyXWP/iPzrFTwxsjy4QdfoQhzI/qnEe9XEYd1LIbPmW2yYxdtn+oRmBntQ2yQGQi7tG3chnaCCR0GHHHpVs6Jgeq22w4JEwAfpKMeWEDBnvVdrSMxO1GJjlREngkEDFVG1+FG33DbcQt20yke/GZ55mtDZtiJAjZcZGkEqAJCyF74rb+G6427qMxBG8SWWG/lJ9a3Nz4EDXnfzCLdxt4A5E8jPM854qeK0vhO39jup1OLF0PwBhwTAE9oP51g/tu4AyQpIidsEwIER9hIr2N34fTTWbjIxlh1kx1L6R6geleQ0+hJRt+3aB36eqOn9BPvUIv6fVs25UQsxj6RMyOr+xz7VkXtMbY33zasqsjfcdbYHYSpMkxI4rxHzG8S1OnTTHT6h7dq7bZGFv8Adk3LbAmWHUJUiJPb3rnV24XYs5Z2OSzncx9yTRXam+ZOg0oeb51TMpVrVhCywZGLpAU4Mc1w9XVmYqIG5io7wWJAP24qtrc4q2lsg5iKIu1NQKmiFKUoFKipoFKUoFUXEkVXURQQqAcVVSlApSlApSlAqIqaUERQkzzU1EUWoH+c/wCaoZRzHbPp+NXIoyg80HQ/kR4mqaq/ZZgFu2tw3GMiZzxEV6TXa/TWHIu6yyuYlC15oEwWVJzEcxXGIpFB0fXfMTQW/wDtrqdQytxI09sjuQx3Nznisr4Y+MhrfOVbXkeUUdVV2ZWtk7TvnllJBkRPpXJdUYI/4Pxr0nyvuxrwoXety1cRsFgoI3BmjgblUT71ajq9l1aJMkjEeswM+/pW2s/Ft62NiqCVO3rknjuAcVodKkL1RHHeI7d/WqwCATtgbZMGNxB5BPM+lUbjWeIPeSbzkAsICjpPoI9/vWu1ViOlvTMYOf6e5HFV6XxAAMr7l3CeNyKPfuPuPWrTXVMzMiB6BFHEepMz61FrznzJ0ZPhxIb/ALOoVmBgYI2Tt57rXLlaeK7jq9L59i9aeN9+04TJJ3KPMQseeVH3rglsfmJkzM89vv8A2qIzBQ1iDUkckcwf9q3nh3wnrtRAs6a85jdOwoI7EM8A0VrgaV7DT/KjVnab13T2A3Ks+91PcMqjBjPPat3pvlfo1Cm7qb90nkoFsocyCsgtEdqEczLY+1SDXRfGPljpryP+xG4l6C1u2770u7RJUSNyvAJBJicVzPzCO0/4zH/PxoRkUrF/aT6rShGVSlKIUpSgUpSgUpSgUpSgUpSgVDGKGotmd08R+IoBceoHP6VmeHeEX9QQLFm5d3GAUQkf/bj9a9v8svh+01ptZdQXWW55dm2wlVKiXdh3bsJrpFvxC8JDAqOdiwEhvpPTgGaNOTab5Ua9s3LaWV4PmOAfwAmt54Z8qLAj9p1JZicJZWBjsXb+4r2fnA3Rbk7Rt3MTkYgkTznEVCXDLgDcCcBulekESZ+oT2ojTaH4N0Vhyw0Qfaok33N0jPIX6Z4iK27au6RsTy7SsvSiKEweN0DIPp61d09pmUFbRgbSYDR/U8ntxisfxDX6e3Hn6ixZzkm4DtJyCFWeYq4awd04ksoz+WCFH3qtGbpMK20Qu739fXHrUafW27iJfsubli4zBWj+JSQwI+4x61e3dJJAaTGyIEf4qmNv4TqSgG8LBNssTzsdgpB7bZM/hWF4po1tXHjJdiVWcDJk/gQIrb+DafzLTW4CkIykDgZBUD8qteN2WVpdUYHqAKyBIAbPIzP51nNI0lt7ko0SwIn2AErJ9IWJHatKPl/4fLPctXbh3sxXzSigM0gKAPpAaPeDW9tsAAdoDZBAnpzwfXH96ytM8MCBH8oRTJx398mros6K1p7BUafT6e3CnKpuOTAyZzAzWZcutdXN1pEQkmR2j2xWNc0htg+YEtncrK1xxbPrkH19eK1fi/xp4fZaX1YvNP02V3sGByZ4EVFbC5YlSQJIuAemPXPPpWHctsWG0HBOBmYH65mvL635x2hBsaQuRJ337kBuYKqv9q894j82PEL2FurYA48lQkD0LHJGaqOrWri6S22r1RKW7YkbjtLtEKqqcsSTgCvn66GM8ZJJH3Ykj75isjX6y7dbdcu3LjersWz6gHAqybZJBOI4j/zUFry09v8A7H/zSruw+p/T/wAVFBdpSlEKUpQKVQ9yBNUpfBoLtKUoFKUoFKUoINWtwB7mfqIwR6CauNVm7JExiPceuaD3/wAuvjG1ZR9Lqm2WrtzzEvH6bb8Mr+imOa9zrPiLQICzeIWGAhjsJZz/AKFHP2rgzk42iRx7epPFF/p4PB9fuaNOsa35raJF/d2L967kh222xP8ACD3gitFrfnDqiNti1ZsLtg4N1gTEHc0Qw+1eFWx3P5TNX1ojM8W+LdbqARe1N91PbdtHpkLGIrRM4BPrGcdsVsqtvYB7Cf8AnNEdH+U/iHmaPU6cru8u4t4CQIU4aO/Ir1ovKrAhRuzEyQB2kHke9cg+EfiVtBeZxbFxHQpctMSodZBEMOCCJr32j+O/D9Rh713TYGLlsXVn2uJEL9xRcej03iLrcJQHecMVkKPUgfhWexe4S7Mz7cljjECQR/zitQvieiAUt4jpCQDJF0yR2hRWp1nzO0NkN5Ru6ph3C+Skjjc7SSIxgd6K9Z5PLswS3G57jN0oo7t2A4/OuWfFnzGutcFvQ3XtWLYjephrzSZcnsvYD0Fan4r+O9RriUYrb0wIIs2+lMHpLEiXbPJxgYrSInfORREXzcusWvOzueS7Fj+poLA/KrlTRFJtipippQRFKmlBEVNKUClKUCoBqatX7kDHJMUFq88k+3pVFtszgZEjmZ5q2CIMRPf/AJ96rUCI7T6T+dBmA1VVq0OR6VdoFKUoFKUoIioK4jtVVKCNtNtTSgiKVNKBSlKCKAfqI/D0qaUWqPKFR5QAj/f8c96uUoVbFn1yPSq6mlEKUpQKUpQKUpQKVFTRYUpSiFYkbmM9jFKUFF5doIHYiqx9RwOCf0FRSi4r8zC/f/NZNKUUpSlGSlKUClKUClKUClKUClKUClKUClKUClKUClKUClKUCrV9sH/TP6ilKLi3uNKUor//2Q=="/>
          <p:cNvSpPr>
            <a:spLocks noChangeAspect="1" noChangeArrowheads="1"/>
          </p:cNvSpPr>
          <p:nvPr/>
        </p:nvSpPr>
        <p:spPr bwMode="auto">
          <a:xfrm>
            <a:off x="63500" y="-798513"/>
            <a:ext cx="2143125" cy="1638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2" name="Picture 4" descr="http://www.thewristcorsage.com/uploaded_images/wrist-corsage-1-783527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905000"/>
            <a:ext cx="5305425" cy="40655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</TotalTime>
  <Words>92</Words>
  <Application>Microsoft Office PowerPoint</Application>
  <PresentationFormat>On-screen Show (4:3)</PresentationFormat>
  <Paragraphs>37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 Theme</vt:lpstr>
      <vt:lpstr>Floral Design Tools</vt:lpstr>
      <vt:lpstr>Anchor Tape</vt:lpstr>
      <vt:lpstr>Cardette/Card Holder</vt:lpstr>
      <vt:lpstr>Casket Saddle</vt:lpstr>
      <vt:lpstr>Chenille Stems (AKA Pipe Cleaners)</vt:lpstr>
      <vt:lpstr>Water Tubes</vt:lpstr>
      <vt:lpstr>Water Picks</vt:lpstr>
      <vt:lpstr>  Wire cutters</vt:lpstr>
      <vt:lpstr>Wrist Corsage Holder</vt:lpstr>
      <vt:lpstr>Greening pins</vt:lpstr>
      <vt:lpstr>Floral Tape</vt:lpstr>
      <vt:lpstr>Pick Machine and Metal Picks</vt:lpstr>
      <vt:lpstr>Nosegay Holder</vt:lpstr>
      <vt:lpstr>Wet Floral Foam (Oasis)</vt:lpstr>
      <vt:lpstr>Floral Knife</vt:lpstr>
      <vt:lpstr>Florist Wire</vt:lpstr>
      <vt:lpstr>Enclosure Card</vt:lpstr>
      <vt:lpstr>Tulle</vt:lpstr>
      <vt:lpstr># 3 ribbon</vt:lpstr>
      <vt:lpstr># 9 ribbon</vt:lpstr>
      <vt:lpstr># 40 ribbon</vt:lpstr>
      <vt:lpstr>Styrofoam</vt:lpstr>
      <vt:lpstr>Stem Cutter</vt:lpstr>
      <vt:lpstr>Sheet Moss</vt:lpstr>
      <vt:lpstr>Wire Easel</vt:lpstr>
      <vt:lpstr>Wooden Pick</vt:lpstr>
      <vt:lpstr>Dixon Pin</vt:lpstr>
      <vt:lpstr>Polyfoil</vt:lpstr>
      <vt:lpstr>Cellophane</vt:lpstr>
      <vt:lpstr>Corsage Pin</vt:lpstr>
      <vt:lpstr>Boutonniere Pin</vt:lpstr>
      <vt:lpstr>Pin Holder (frog)</vt:lpstr>
      <vt:lpstr>Glue Gun</vt:lpstr>
      <vt:lpstr>Candle Pick/Holder</vt:lpstr>
      <vt:lpstr>Dry Foam</vt:lpstr>
    </vt:vector>
  </TitlesOfParts>
  <Company>WCCISD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Tools</dc:title>
  <dc:creator>awelle</dc:creator>
  <cp:lastModifiedBy>Abby</cp:lastModifiedBy>
  <cp:revision>10</cp:revision>
  <dcterms:created xsi:type="dcterms:W3CDTF">2012-04-02T17:07:40Z</dcterms:created>
  <dcterms:modified xsi:type="dcterms:W3CDTF">2015-01-14T21:04:51Z</dcterms:modified>
</cp:coreProperties>
</file>