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notesMasterIdLst>
    <p:notesMasterId r:id="rId33"/>
  </p:notesMasterIdLst>
  <p:handoutMasterIdLst>
    <p:handoutMasterId r:id="rId34"/>
  </p:handoutMasterIdLst>
  <p:sldIdLst>
    <p:sldId id="256" r:id="rId8"/>
    <p:sldId id="257" r:id="rId9"/>
    <p:sldId id="258" r:id="rId10"/>
    <p:sldId id="391" r:id="rId11"/>
    <p:sldId id="402" r:id="rId12"/>
    <p:sldId id="284" r:id="rId13"/>
    <p:sldId id="285" r:id="rId14"/>
    <p:sldId id="286" r:id="rId15"/>
    <p:sldId id="287" r:id="rId16"/>
    <p:sldId id="288" r:id="rId17"/>
    <p:sldId id="291" r:id="rId18"/>
    <p:sldId id="292" r:id="rId19"/>
    <p:sldId id="295" r:id="rId20"/>
    <p:sldId id="299" r:id="rId21"/>
    <p:sldId id="300" r:id="rId22"/>
    <p:sldId id="301" r:id="rId23"/>
    <p:sldId id="392" r:id="rId24"/>
    <p:sldId id="403" r:id="rId25"/>
    <p:sldId id="294" r:id="rId26"/>
    <p:sldId id="296" r:id="rId27"/>
    <p:sldId id="297" r:id="rId28"/>
    <p:sldId id="298" r:id="rId29"/>
    <p:sldId id="313" r:id="rId30"/>
    <p:sldId id="314" r:id="rId31"/>
    <p:sldId id="316" r:id="rId32"/>
  </p:sldIdLst>
  <p:sldSz cx="9144000" cy="6858000" type="screen4x3"/>
  <p:notesSz cx="7315200" cy="9601200"/>
  <p:custDataLst>
    <p:tags r:id="rId3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14" autoAdjust="0"/>
    <p:restoredTop sz="94624" autoAdjust="0"/>
  </p:normalViewPr>
  <p:slideViewPr>
    <p:cSldViewPr>
      <p:cViewPr varScale="1">
        <p:scale>
          <a:sx n="87" d="100"/>
          <a:sy n="87" d="100"/>
        </p:scale>
        <p:origin x="-105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59" tIns="48329" rIns="96659" bIns="4832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59" tIns="48329" rIns="96659" bIns="4832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9EEA253-6487-4C7C-B9F5-9AB2EA1D20CA}" type="datetimeFigureOut">
              <a:rPr lang="en-US"/>
              <a:pPr>
                <a:defRPr/>
              </a:pPr>
              <a:t>3/24/2015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59" tIns="48329" rIns="96659" bIns="4832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59" tIns="48329" rIns="96659" bIns="4832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01C41FB-CE6F-489A-AD42-B7B8DD9F3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20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59" tIns="48329" rIns="96659" bIns="4832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59" tIns="48329" rIns="96659" bIns="4832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D3571C0-84DD-4F35-A7E4-FB560A9054FB}" type="datetimeFigureOut">
              <a:rPr lang="en-US"/>
              <a:pPr>
                <a:defRPr/>
              </a:pPr>
              <a:t>3/24/2015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9" tIns="48329" rIns="96659" bIns="4832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59" tIns="48329" rIns="96659" bIns="4832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59" tIns="48329" rIns="96659" bIns="4832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59" tIns="48329" rIns="96659" bIns="4832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28EF97B-B790-4CC1-8618-B45B85E0E2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755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67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3B6DD6-28A0-4250-9BAC-E67A2E8B26C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221582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1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119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00AADB-1134-4824-BCE4-892A6EF8FB9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413743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2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129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7A5D98-3786-469B-BC09-5526BA3D096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745777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3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16CEE0-D14A-4718-879E-DFA8D5A18F2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043309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150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70CD35-5777-4D49-929D-C56E3EE63BE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848243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160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FDE181-CD73-492A-A293-F175F7BF37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289893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6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170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D0DCA3-563A-4813-807B-FC82D41C4D8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745028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7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181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0C2CD1-AF02-4496-8994-B7FC35EE969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572907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8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201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DF743D-0C31-4E9A-ABAC-D9E6EF56797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71662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9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211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CA190D-A549-449E-9DBB-748EB1C65E4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922065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0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222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23AC67-9C4B-46F5-B9E1-62120AC08B8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59577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68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AE4F5C-05A0-4370-BB16-6E6E1325208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897739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1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232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3DB59D-9AD1-4BA5-9315-941B38DB3DF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457059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2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242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080A40-FDDE-462A-A9E7-199FC661CEF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546097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252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89A434-7F07-4DB7-840D-ADFA5953A0A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471850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263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88C8CD-4F91-4E16-8110-66A4DDD0C46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127308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6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273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2895A0-ED41-4C46-B82F-18F76B185D9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096857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7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283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32BBF8-B38A-40F5-B754-BC8C4620587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66326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C91DA3-B061-4BB0-9419-F7E2E620923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91283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5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058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1D15C5-BB09-4D97-AB02-5CEFD235C7C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59891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6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068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6005CF-11CF-4A23-908B-3410788C6DB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51857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7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078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C06E29-3E4A-4ED5-92DB-BD3A4C06F5C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95990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8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089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B29206-6FBE-4D2C-9462-E86A6564EEF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836756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9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099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A4E488-48A5-4CF3-9733-C5C77B3B73B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141733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0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109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FED019-2BC0-46B0-9261-B97734D02CF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74036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7D9F4-C001-423B-A8FE-4024CFB5CB87}" type="datetime1">
              <a:rPr lang="en-US"/>
              <a:pPr>
                <a:defRPr/>
              </a:pPr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3F344-868E-409C-9C2A-56360CA607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481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69E6D-27ED-4D58-9B5B-C7992F965AD5}" type="datetime1">
              <a:rPr lang="en-US"/>
              <a:pPr>
                <a:defRPr/>
              </a:pPr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BA258-9602-46D6-B618-C632D0004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22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6A482-78C1-4A32-A1C2-543BB1634CE7}" type="datetime1">
              <a:rPr lang="en-US"/>
              <a:pPr>
                <a:defRPr/>
              </a:pPr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B42AA-0E35-49F8-BAE0-1B6B024AAE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20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F73E9-5C82-4D08-B0AF-D600E405580D}" type="datetimeFigureOut">
              <a:rPr lang="en-US"/>
              <a:pPr>
                <a:defRPr/>
              </a:pPr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E13AE-CFDF-4A40-814C-F7C56B7F31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99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371600"/>
            <a:ext cx="42672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F73E9-5C82-4D08-B0AF-D600E405580D}" type="datetimeFigureOut">
              <a:rPr lang="en-US"/>
              <a:pPr>
                <a:defRPr/>
              </a:pPr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ABB6C-2DD9-463F-9BF4-C41A621FA0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1332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F73E9-5C82-4D08-B0AF-D600E405580D}" type="datetimeFigureOut">
              <a:rPr lang="en-US"/>
              <a:pPr>
                <a:defRPr/>
              </a:pPr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D0DE5-A543-41C4-B372-735B47F944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30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F73E9-5C82-4D08-B0AF-D600E405580D}" type="datetimeFigureOut">
              <a:rPr lang="en-US"/>
              <a:pPr>
                <a:defRPr/>
              </a:pPr>
              <a:t>3/24/2015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B706D-6E07-4B04-A85A-1F6275A54E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43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F73E9-5C82-4D08-B0AF-D600E405580D}" type="datetimeFigureOut">
              <a:rPr lang="en-US"/>
              <a:pPr>
                <a:defRPr/>
              </a:pPr>
              <a:t>3/24/2015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00B46-CD9B-4463-B0AB-28FCAC53CB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87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F73E9-5C82-4D08-B0AF-D600E405580D}" type="datetimeFigureOut">
              <a:rPr lang="en-US"/>
              <a:pPr>
                <a:defRPr/>
              </a:pPr>
              <a:t>3/24/2015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53692-4C60-456D-B36B-91772A0731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3656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F73E9-5C82-4D08-B0AF-D600E405580D}" type="datetimeFigureOut">
              <a:rPr lang="en-US"/>
              <a:pPr>
                <a:defRPr/>
              </a:pPr>
              <a:t>3/24/2015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68E20-B833-4F6C-8BB1-D747AEA9B4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1563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F73E9-5C82-4D08-B0AF-D600E405580D}" type="datetimeFigureOut">
              <a:rPr lang="en-US"/>
              <a:pPr>
                <a:defRPr/>
              </a:pPr>
              <a:t>3/24/2015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83248-D3E5-45FC-8CC8-DA0C4242D1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122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>
            <a:lvl1pPr marL="1033463" indent="-174625">
              <a:defRPr/>
            </a:lvl1pPr>
            <a:lvl2pPr marL="1262063" indent="0">
              <a:defRPr/>
            </a:lvl2pPr>
            <a:lvl3pPr marL="1600200" indent="0">
              <a:defRPr/>
            </a:lvl3pPr>
            <a:lvl4pPr marL="2001838" indent="-53975">
              <a:defRPr/>
            </a:lvl4pPr>
            <a:lvl5pPr marL="2286000" indent="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17BF5-31DD-42C3-B9DA-27F2C7F2A522}" type="datetime1">
              <a:rPr lang="en-US"/>
              <a:pPr>
                <a:defRPr/>
              </a:pPr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22424-F566-43BC-8EBC-DB74FD392B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5338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F73E9-5C82-4D08-B0AF-D600E405580D}" type="datetimeFigureOut">
              <a:rPr lang="en-US"/>
              <a:pPr>
                <a:defRPr/>
              </a:pPr>
              <a:t>3/24/2015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95802-81EA-42EA-BF46-314A15CB5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5667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F73E9-5C82-4D08-B0AF-D600E405580D}" type="datetimeFigureOut">
              <a:rPr lang="en-US"/>
              <a:pPr>
                <a:defRPr/>
              </a:pPr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F4043-7FE8-4183-81A0-98B6AFDF53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2066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F73E9-5C82-4D08-B0AF-D600E405580D}" type="datetimeFigureOut">
              <a:rPr lang="en-US"/>
              <a:pPr>
                <a:defRPr/>
              </a:pPr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C10B7-D581-4B6F-A5F1-46F05EF72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1433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4A725-0DFA-4E14-B8DA-99EDB94452A9}" type="datetimeFigureOut">
              <a:rPr lang="en-US"/>
              <a:pPr>
                <a:defRPr/>
              </a:pPr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842AC-B272-44AA-ADC0-A0C8BC66EF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7234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371600"/>
            <a:ext cx="4343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4A725-0DFA-4E14-B8DA-99EDB94452A9}" type="datetimeFigureOut">
              <a:rPr lang="en-US"/>
              <a:pPr>
                <a:defRPr/>
              </a:pPr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3C5AF-3C92-4FDF-BA20-910E09E80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1140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4A725-0DFA-4E14-B8DA-99EDB94452A9}" type="datetimeFigureOut">
              <a:rPr lang="en-US"/>
              <a:pPr>
                <a:defRPr/>
              </a:pPr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8770A-0813-42A1-A00C-323433AE3E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032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4A725-0DFA-4E14-B8DA-99EDB94452A9}" type="datetimeFigureOut">
              <a:rPr lang="en-US"/>
              <a:pPr>
                <a:defRPr/>
              </a:pPr>
              <a:t>3/24/2015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DAD8B-04B0-4419-A2B2-54A59D11DE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179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4A725-0DFA-4E14-B8DA-99EDB94452A9}" type="datetimeFigureOut">
              <a:rPr lang="en-US"/>
              <a:pPr>
                <a:defRPr/>
              </a:pPr>
              <a:t>3/24/2015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BB50F-22F1-45F2-97DC-44F119A2BA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0584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4A725-0DFA-4E14-B8DA-99EDB94452A9}" type="datetimeFigureOut">
              <a:rPr lang="en-US"/>
              <a:pPr>
                <a:defRPr/>
              </a:pPr>
              <a:t>3/24/2015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8373A-62BC-4E3B-8349-08FA35A343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737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4A725-0DFA-4E14-B8DA-99EDB94452A9}" type="datetimeFigureOut">
              <a:rPr lang="en-US"/>
              <a:pPr>
                <a:defRPr/>
              </a:pPr>
              <a:t>3/24/2015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F9E6C-AA53-4CF5-A27E-AB92B0DC39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3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BD1A0-91C4-410F-8F86-09D0E36C3D59}" type="datetime1">
              <a:rPr lang="en-US"/>
              <a:pPr>
                <a:defRPr/>
              </a:pPr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56906-553A-4ED8-8A2C-5D31C8BC42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9521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4A725-0DFA-4E14-B8DA-99EDB94452A9}" type="datetimeFigureOut">
              <a:rPr lang="en-US"/>
              <a:pPr>
                <a:defRPr/>
              </a:pPr>
              <a:t>3/24/2015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2A2F6-DEE3-487F-AE81-6D818061D3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3417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4A725-0DFA-4E14-B8DA-99EDB94452A9}" type="datetimeFigureOut">
              <a:rPr lang="en-US"/>
              <a:pPr>
                <a:defRPr/>
              </a:pPr>
              <a:t>3/24/2015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6ECCC-7D3C-4957-94DD-ECFF845C06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6489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4A725-0DFA-4E14-B8DA-99EDB94452A9}" type="datetimeFigureOut">
              <a:rPr lang="en-US"/>
              <a:pPr>
                <a:defRPr/>
              </a:pPr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07CF1-3B3A-48D0-82A1-BBEA53C78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8411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4A725-0DFA-4E14-B8DA-99EDB94452A9}" type="datetimeFigureOut">
              <a:rPr lang="en-US"/>
              <a:pPr>
                <a:defRPr/>
              </a:pPr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732A0-31EA-4665-96E8-830C821C0D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0160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1D67A-026B-4080-A342-9BECC457614D}" type="datetimeFigureOut">
              <a:rPr lang="en-US"/>
              <a:pPr>
                <a:defRPr/>
              </a:pPr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161B2-F671-48B7-933F-F403BE108C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2716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371600"/>
            <a:ext cx="43434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1D67A-026B-4080-A342-9BECC457614D}" type="datetimeFigureOut">
              <a:rPr lang="en-US"/>
              <a:pPr>
                <a:defRPr/>
              </a:pPr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86894-5F08-4CAD-AAA9-4FF92569C4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2992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1D67A-026B-4080-A342-9BECC457614D}" type="datetimeFigureOut">
              <a:rPr lang="en-US"/>
              <a:pPr>
                <a:defRPr/>
              </a:pPr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3642B-2018-4436-B971-BADA40FCFE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68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1D67A-026B-4080-A342-9BECC457614D}" type="datetimeFigureOut">
              <a:rPr lang="en-US"/>
              <a:pPr>
                <a:defRPr/>
              </a:pPr>
              <a:t>3/24/2015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04ECA-F63E-43A4-A2C2-57B3A9CAA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8432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1D67A-026B-4080-A342-9BECC457614D}" type="datetimeFigureOut">
              <a:rPr lang="en-US"/>
              <a:pPr>
                <a:defRPr/>
              </a:pPr>
              <a:t>3/24/2015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CBD86-7662-4C9F-8E13-E3A8D6E613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4967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1D67A-026B-4080-A342-9BECC457614D}" type="datetimeFigureOut">
              <a:rPr lang="en-US"/>
              <a:pPr>
                <a:defRPr/>
              </a:pPr>
              <a:t>3/24/2015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BA1F9-ACB5-4BA6-97D1-C70A427F91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935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4478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834BE-1016-40DE-A097-EC46E78DD8E2}" type="datetime1">
              <a:rPr lang="en-US"/>
              <a:pPr>
                <a:defRPr/>
              </a:pPr>
              <a:t>3/24/2015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547E2-02AF-49DF-847B-162FD29664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0084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1D67A-026B-4080-A342-9BECC457614D}" type="datetimeFigureOut">
              <a:rPr lang="en-US"/>
              <a:pPr>
                <a:defRPr/>
              </a:pPr>
              <a:t>3/24/2015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76B3C-E13E-4286-89A6-39E960674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185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1D67A-026B-4080-A342-9BECC457614D}" type="datetimeFigureOut">
              <a:rPr lang="en-US"/>
              <a:pPr>
                <a:defRPr/>
              </a:pPr>
              <a:t>3/24/2015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AFCA3-33BA-4203-8B07-2F0F91ACA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9105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1D67A-026B-4080-A342-9BECC457614D}" type="datetimeFigureOut">
              <a:rPr lang="en-US"/>
              <a:pPr>
                <a:defRPr/>
              </a:pPr>
              <a:t>3/24/2015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44331-FB21-4274-9EA0-50CEA81E5F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6304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1D67A-026B-4080-A342-9BECC457614D}" type="datetimeFigureOut">
              <a:rPr lang="en-US"/>
              <a:pPr>
                <a:defRPr/>
              </a:pPr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6B0BE-C9A3-4411-B520-43DBEFDD00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9319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1D67A-026B-4080-A342-9BECC457614D}" type="datetimeFigureOut">
              <a:rPr lang="en-US"/>
              <a:pPr>
                <a:defRPr/>
              </a:pPr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A6ABE-5213-4E50-880D-62CEC546A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055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88AC5-C70E-4F98-A983-08B3D2AF4EAF}" type="datetimeFigureOut">
              <a:rPr lang="en-US"/>
              <a:pPr>
                <a:defRPr/>
              </a:pPr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45610-5A83-479E-95D3-5C0B22BCE5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9716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88AC5-C70E-4F98-A983-08B3D2AF4EAF}" type="datetimeFigureOut">
              <a:rPr lang="en-US"/>
              <a:pPr>
                <a:defRPr/>
              </a:pPr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1989C-BD9C-48BC-A2C9-8E6C8110C1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7536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88AC5-C70E-4F98-A983-08B3D2AF4EAF}" type="datetimeFigureOut">
              <a:rPr lang="en-US"/>
              <a:pPr>
                <a:defRPr/>
              </a:pPr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36601-BF20-4903-B387-A49AC5ED95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0883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88AC5-C70E-4F98-A983-08B3D2AF4EAF}" type="datetimeFigureOut">
              <a:rPr lang="en-US"/>
              <a:pPr>
                <a:defRPr/>
              </a:pPr>
              <a:t>3/24/2015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6440B-7DB7-4C21-B02A-13DF17D61F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0981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88AC5-C70E-4F98-A983-08B3D2AF4EAF}" type="datetimeFigureOut">
              <a:rPr lang="en-US"/>
              <a:pPr>
                <a:defRPr/>
              </a:pPr>
              <a:t>3/24/2015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1B35E-F075-4457-A674-425C4E174C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559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0679D-371F-4C1B-92DF-5619268BE169}" type="datetime1">
              <a:rPr lang="en-US"/>
              <a:pPr>
                <a:defRPr/>
              </a:pPr>
              <a:t>3/24/2015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07FEB-62F4-46A6-ABF7-639C88721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0765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88AC5-C70E-4F98-A983-08B3D2AF4EAF}" type="datetimeFigureOut">
              <a:rPr lang="en-US"/>
              <a:pPr>
                <a:defRPr/>
              </a:pPr>
              <a:t>3/24/2015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3E926-A809-40F8-A35E-35BCD3B8F9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1897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88AC5-C70E-4F98-A983-08B3D2AF4EAF}" type="datetimeFigureOut">
              <a:rPr lang="en-US"/>
              <a:pPr>
                <a:defRPr/>
              </a:pPr>
              <a:t>3/24/2015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EFFDA-DBC4-41A1-9A03-D3FCB1D7D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5486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88AC5-C70E-4F98-A983-08B3D2AF4EAF}" type="datetimeFigureOut">
              <a:rPr lang="en-US"/>
              <a:pPr>
                <a:defRPr/>
              </a:pPr>
              <a:t>3/24/2015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17049-26DE-4268-B2A7-6123625ACC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1669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88AC5-C70E-4F98-A983-08B3D2AF4EAF}" type="datetimeFigureOut">
              <a:rPr lang="en-US"/>
              <a:pPr>
                <a:defRPr/>
              </a:pPr>
              <a:t>3/24/2015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5D77F-02D3-4C40-87B0-478CC6967D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3362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88AC5-C70E-4F98-A983-08B3D2AF4EAF}" type="datetimeFigureOut">
              <a:rPr lang="en-US"/>
              <a:pPr>
                <a:defRPr/>
              </a:pPr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54572-20BA-4720-9DFA-12E8E7DA98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047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88AC5-C70E-4F98-A983-08B3D2AF4EAF}" type="datetimeFigureOut">
              <a:rPr lang="en-US"/>
              <a:pPr>
                <a:defRPr/>
              </a:pPr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BA842-71BD-45DC-8964-C5F35A09BD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575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5309F-458A-4C06-9237-EB0707D49856}" type="datetimeFigureOut">
              <a:rPr lang="en-US"/>
              <a:pPr>
                <a:defRPr/>
              </a:pPr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90D14-D35C-4862-941C-74047E3C92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1277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5309F-458A-4C06-9237-EB0707D49856}" type="datetimeFigureOut">
              <a:rPr lang="en-US"/>
              <a:pPr>
                <a:defRPr/>
              </a:pPr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8C23B-A74D-4476-A1BB-9C821C8A0E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1386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5309F-458A-4C06-9237-EB0707D49856}" type="datetimeFigureOut">
              <a:rPr lang="en-US"/>
              <a:pPr>
                <a:defRPr/>
              </a:pPr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2B670-AF4D-4A21-B6EC-22F837F1B2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6267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5309F-458A-4C06-9237-EB0707D49856}" type="datetimeFigureOut">
              <a:rPr lang="en-US"/>
              <a:pPr>
                <a:defRPr/>
              </a:pPr>
              <a:t>3/24/2015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D1EBB-2902-4FE1-BEC0-2BF1AEF21E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574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24612-03EB-461A-888C-33BE60EB2410}" type="datetime1">
              <a:rPr lang="en-US"/>
              <a:pPr>
                <a:defRPr/>
              </a:pPr>
              <a:t>3/24/2015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1B5F0-DB98-4FA7-91AC-DE2415CC28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0047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5309F-458A-4C06-9237-EB0707D49856}" type="datetimeFigureOut">
              <a:rPr lang="en-US"/>
              <a:pPr>
                <a:defRPr/>
              </a:pPr>
              <a:t>3/24/2015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1631C-F3F3-4E2F-8662-5C400B3025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1965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5309F-458A-4C06-9237-EB0707D49856}" type="datetimeFigureOut">
              <a:rPr lang="en-US"/>
              <a:pPr>
                <a:defRPr/>
              </a:pPr>
              <a:t>3/24/2015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92318-F396-4E76-9844-F915A6B0A7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3497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5309F-458A-4C06-9237-EB0707D49856}" type="datetimeFigureOut">
              <a:rPr lang="en-US"/>
              <a:pPr>
                <a:defRPr/>
              </a:pPr>
              <a:t>3/24/2015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87291-D7F1-457C-952A-034440A845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181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5309F-458A-4C06-9237-EB0707D49856}" type="datetimeFigureOut">
              <a:rPr lang="en-US"/>
              <a:pPr>
                <a:defRPr/>
              </a:pPr>
              <a:t>3/24/2015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DE329-5668-409C-8C10-252C777ED9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2682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5309F-458A-4C06-9237-EB0707D49856}" type="datetimeFigureOut">
              <a:rPr lang="en-US"/>
              <a:pPr>
                <a:defRPr/>
              </a:pPr>
              <a:t>3/24/2015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D8428-24F9-4AF3-A3FD-2A7DA25BA8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9690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5309F-458A-4C06-9237-EB0707D49856}" type="datetimeFigureOut">
              <a:rPr lang="en-US"/>
              <a:pPr>
                <a:defRPr/>
              </a:pPr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BF7AC-9519-4BF9-A9D4-AD416AE9FF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955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5309F-458A-4C06-9237-EB0707D49856}" type="datetimeFigureOut">
              <a:rPr lang="en-US"/>
              <a:pPr>
                <a:defRPr/>
              </a:pPr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DEDC5-AAB0-4D66-B1C9-EE06C3453C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6713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735A6-91F2-406C-92F9-F432533D7C3A}" type="datetimeFigureOut">
              <a:rPr lang="en-US"/>
              <a:pPr>
                <a:defRPr/>
              </a:pPr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B9D8B-A17E-4BBB-92A0-78CA075D62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7603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735A6-91F2-406C-92F9-F432533D7C3A}" type="datetimeFigureOut">
              <a:rPr lang="en-US"/>
              <a:pPr>
                <a:defRPr/>
              </a:pPr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92057-080C-4741-A5BC-F61080AE46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15032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735A6-91F2-406C-92F9-F432533D7C3A}" type="datetimeFigureOut">
              <a:rPr lang="en-US"/>
              <a:pPr>
                <a:defRPr/>
              </a:pPr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AA408-0495-4D04-922E-217868C74D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05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21237-1E40-4614-801A-7D7815619B8F}" type="datetime1">
              <a:rPr lang="en-US"/>
              <a:pPr>
                <a:defRPr/>
              </a:pPr>
              <a:t>3/24/2015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8CBA4-48EA-4D06-A069-17D4010CDC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6347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735A6-91F2-406C-92F9-F432533D7C3A}" type="datetimeFigureOut">
              <a:rPr lang="en-US"/>
              <a:pPr>
                <a:defRPr/>
              </a:pPr>
              <a:t>3/24/2015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C639D-5D9F-4B5E-A403-D332FD8E03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4693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735A6-91F2-406C-92F9-F432533D7C3A}" type="datetimeFigureOut">
              <a:rPr lang="en-US"/>
              <a:pPr>
                <a:defRPr/>
              </a:pPr>
              <a:t>3/24/2015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44614-74E4-40DB-9EF4-7B44515CB3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53293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735A6-91F2-406C-92F9-F432533D7C3A}" type="datetimeFigureOut">
              <a:rPr lang="en-US"/>
              <a:pPr>
                <a:defRPr/>
              </a:pPr>
              <a:t>3/24/2015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0A39E-2743-4555-A72B-C184E4B223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0062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735A6-91F2-406C-92F9-F432533D7C3A}" type="datetimeFigureOut">
              <a:rPr lang="en-US"/>
              <a:pPr>
                <a:defRPr/>
              </a:pPr>
              <a:t>3/24/2015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A3BE4-1ED5-416F-80DB-8B6762FDB0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3479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735A6-91F2-406C-92F9-F432533D7C3A}" type="datetimeFigureOut">
              <a:rPr lang="en-US"/>
              <a:pPr>
                <a:defRPr/>
              </a:pPr>
              <a:t>3/24/2015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B7965-15FA-4A69-ADC8-E081507C7E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0943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735A6-91F2-406C-92F9-F432533D7C3A}" type="datetimeFigureOut">
              <a:rPr lang="en-US"/>
              <a:pPr>
                <a:defRPr/>
              </a:pPr>
              <a:t>3/24/2015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7A779-38E5-4756-89DD-FC84A8A96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61728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735A6-91F2-406C-92F9-F432533D7C3A}" type="datetimeFigureOut">
              <a:rPr lang="en-US"/>
              <a:pPr>
                <a:defRPr/>
              </a:pPr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93B39-089E-4F32-9C9F-33774B6F89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72664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735A6-91F2-406C-92F9-F432533D7C3A}" type="datetimeFigureOut">
              <a:rPr lang="en-US"/>
              <a:pPr>
                <a:defRPr/>
              </a:pPr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86CA0-5173-4D41-90A3-057F942924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925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651DD-674E-4A74-A917-08E26676BCD2}" type="datetime1">
              <a:rPr lang="en-US"/>
              <a:pPr>
                <a:defRPr/>
              </a:pPr>
              <a:t>3/24/2015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24BE3-E3FF-43EF-8C43-87D8118E19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7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AE726-7AEE-4C45-B323-639969826EE2}" type="datetime1">
              <a:rPr lang="en-US"/>
              <a:pPr>
                <a:defRPr/>
              </a:pPr>
              <a:t>3/24/2015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8C2D2-9C5B-43EE-A628-930EFE025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700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blue and offwhite.jp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485B02-2383-4F42-8B80-ED85C8864DF5}" type="datetime1">
              <a:rPr lang="en-US"/>
              <a:pPr>
                <a:defRPr/>
              </a:pPr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248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76A92D-7EB4-44B1-916D-ABD70F9D15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9" r:id="rId1"/>
    <p:sldLayoutId id="2147484355" r:id="rId2"/>
    <p:sldLayoutId id="2147484280" r:id="rId3"/>
    <p:sldLayoutId id="2147484281" r:id="rId4"/>
    <p:sldLayoutId id="2147484282" r:id="rId5"/>
    <p:sldLayoutId id="2147484283" r:id="rId6"/>
    <p:sldLayoutId id="2147484284" r:id="rId7"/>
    <p:sldLayoutId id="2147484285" r:id="rId8"/>
    <p:sldLayoutId id="2147484286" r:id="rId9"/>
    <p:sldLayoutId id="2147484287" r:id="rId10"/>
    <p:sldLayoutId id="214748428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orange.jp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419600" y="1600200"/>
            <a:ext cx="4267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8F73E9-5C82-4D08-B0AF-D600E405580D}" type="datetimeFigureOut">
              <a:rPr lang="en-US"/>
              <a:pPr>
                <a:defRPr/>
              </a:pPr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248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6DB3F5-1EF2-45CB-955C-0DB0404C97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9" r:id="rId1"/>
    <p:sldLayoutId id="2147484290" r:id="rId2"/>
    <p:sldLayoutId id="2147484291" r:id="rId3"/>
    <p:sldLayoutId id="2147484292" r:id="rId4"/>
    <p:sldLayoutId id="2147484293" r:id="rId5"/>
    <p:sldLayoutId id="2147484294" r:id="rId6"/>
    <p:sldLayoutId id="2147484295" r:id="rId7"/>
    <p:sldLayoutId id="2147484296" r:id="rId8"/>
    <p:sldLayoutId id="2147484297" r:id="rId9"/>
    <p:sldLayoutId id="2147484298" r:id="rId10"/>
    <p:sldLayoutId id="21474842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461963" indent="-2317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1368425" indent="-1047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1079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603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red.jp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54A725-0DFA-4E14-B8DA-99EDB94452A9}" type="datetimeFigureOut">
              <a:rPr lang="en-US"/>
              <a:pPr>
                <a:defRPr/>
              </a:pPr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248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6D6700-48A1-474C-A5E4-4D3A998727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9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4343400" y="1600200"/>
            <a:ext cx="434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0" r:id="rId1"/>
    <p:sldLayoutId id="2147484301" r:id="rId2"/>
    <p:sldLayoutId id="2147484302" r:id="rId3"/>
    <p:sldLayoutId id="2147484303" r:id="rId4"/>
    <p:sldLayoutId id="2147484304" r:id="rId5"/>
    <p:sldLayoutId id="2147484305" r:id="rId6"/>
    <p:sldLayoutId id="2147484306" r:id="rId7"/>
    <p:sldLayoutId id="2147484307" r:id="rId8"/>
    <p:sldLayoutId id="2147484308" r:id="rId9"/>
    <p:sldLayoutId id="2147484309" r:id="rId10"/>
    <p:sldLayoutId id="21474843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684213" indent="-2222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1079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720850" indent="-1206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49450" indent="-1206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1206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blue.jp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343400" y="1447800"/>
            <a:ext cx="434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71D67A-026B-4080-A342-9BECC457614D}" type="datetimeFigureOut">
              <a:rPr lang="en-US"/>
              <a:pPr>
                <a:defRPr/>
              </a:pPr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248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E67B52B-3169-4466-9782-1179DDCE62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1" r:id="rId1"/>
    <p:sldLayoutId id="2147484312" r:id="rId2"/>
    <p:sldLayoutId id="2147484313" r:id="rId3"/>
    <p:sldLayoutId id="2147484314" r:id="rId4"/>
    <p:sldLayoutId id="2147484315" r:id="rId5"/>
    <p:sldLayoutId id="2147484316" r:id="rId6"/>
    <p:sldLayoutId id="2147484317" r:id="rId7"/>
    <p:sldLayoutId id="2147484318" r:id="rId8"/>
    <p:sldLayoutId id="2147484319" r:id="rId9"/>
    <p:sldLayoutId id="2147484320" r:id="rId10"/>
    <p:sldLayoutId id="21474843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684213" indent="-2222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1682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1682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68475" indent="-1682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green.jp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267200" y="1447800"/>
            <a:ext cx="441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C88AC5-C70E-4F98-A983-08B3D2AF4EAF}" type="datetimeFigureOut">
              <a:rPr lang="en-US"/>
              <a:pPr>
                <a:defRPr/>
              </a:pPr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248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CDD6BF-DFDF-4A0C-B291-8C3D8F0023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2" r:id="rId1"/>
    <p:sldLayoutId id="2147484323" r:id="rId2"/>
    <p:sldLayoutId id="2147484324" r:id="rId3"/>
    <p:sldLayoutId id="2147484325" r:id="rId4"/>
    <p:sldLayoutId id="2147484326" r:id="rId5"/>
    <p:sldLayoutId id="2147484327" r:id="rId6"/>
    <p:sldLayoutId id="2147484328" r:id="rId7"/>
    <p:sldLayoutId id="2147484329" r:id="rId8"/>
    <p:sldLayoutId id="2147484330" r:id="rId9"/>
    <p:sldLayoutId id="2147484331" r:id="rId10"/>
    <p:sldLayoutId id="21474843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684213" indent="-2222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92250" indent="-1206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purple.jp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267200" y="1447800"/>
            <a:ext cx="441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B5309F-458A-4C06-9237-EB0707D49856}" type="datetimeFigureOut">
              <a:rPr lang="en-US"/>
              <a:pPr>
                <a:defRPr/>
              </a:pPr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248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0EB1A5-A803-4826-9617-D658AA2BD0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684213" indent="-2222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yellow.jp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343400" y="1447800"/>
            <a:ext cx="434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8735A6-91F2-406C-92F9-F432533D7C3A}" type="datetimeFigureOut">
              <a:rPr lang="en-US"/>
              <a:pPr>
                <a:defRPr/>
              </a:pPr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248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9B1D7A-4DE7-482A-A21A-743D18C1BC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4" r:id="rId1"/>
    <p:sldLayoutId id="2147484345" r:id="rId2"/>
    <p:sldLayoutId id="2147484346" r:id="rId3"/>
    <p:sldLayoutId id="2147484347" r:id="rId4"/>
    <p:sldLayoutId id="2147484348" r:id="rId5"/>
    <p:sldLayoutId id="2147484349" r:id="rId6"/>
    <p:sldLayoutId id="2147484350" r:id="rId7"/>
    <p:sldLayoutId id="2147484351" r:id="rId8"/>
    <p:sldLayoutId id="2147484352" r:id="rId9"/>
    <p:sldLayoutId id="2147484353" r:id="rId10"/>
    <p:sldLayoutId id="21474843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684213" indent="-2222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1682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92250" indent="-1206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tabLst>
          <a:tab pos="1371600" algn="l"/>
        </a:tabLst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.pn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4.jpe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6.jpe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0.jpe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6" Type="http://schemas.openxmlformats.org/officeDocument/2006/relationships/slide" Target="slide3.xml"/><Relationship Id="rId5" Type="http://schemas.openxmlformats.org/officeDocument/2006/relationships/image" Target="../media/image34.jpe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9.pn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9.png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43.jpe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8.xml"/><Relationship Id="rId6" Type="http://schemas.openxmlformats.org/officeDocument/2006/relationships/slide" Target="slide3.xml"/><Relationship Id="rId5" Type="http://schemas.openxmlformats.org/officeDocument/2006/relationships/image" Target="../media/image9.png"/><Relationship Id="rId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4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8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9220" name="Picture 3" descr="Flower Identification color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66D3D8-A76C-4916-B01B-5CD496F6BD67}" type="slidenum">
              <a:rPr lang="en-US"/>
              <a:pPr>
                <a:defRPr/>
              </a:pPr>
              <a:t>1</a:t>
            </a:fld>
            <a:endParaRPr lang="en-US"/>
          </a:p>
        </p:txBody>
      </p:sp>
      <p:pic>
        <p:nvPicPr>
          <p:cNvPr id="9222" name="Picture 5" descr="NEW_CEV Logo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Anthurium, Flamingo Lily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Botanical name: </a:t>
            </a:r>
            <a:r>
              <a:rPr lang="en-US" altLang="en-US" i="1" smtClean="0"/>
              <a:t>Anthurium </a:t>
            </a:r>
            <a:r>
              <a:rPr lang="en-US" altLang="en-US" smtClean="0"/>
              <a:t>x</a:t>
            </a:r>
            <a:r>
              <a:rPr lang="en-US" altLang="en-US" i="1" smtClean="0"/>
              <a:t> andraenum </a:t>
            </a:r>
            <a:r>
              <a:rPr lang="en-US" altLang="en-US" smtClean="0"/>
              <a:t>cv.</a:t>
            </a:r>
          </a:p>
          <a:p>
            <a:pPr eaLnBrk="1" hangingPunct="1"/>
            <a:r>
              <a:rPr lang="en-US" altLang="en-US" b="1" smtClean="0"/>
              <a:t>Origin:</a:t>
            </a:r>
            <a:r>
              <a:rPr lang="en-US" altLang="en-US" smtClean="0"/>
              <a:t> South and Central America</a:t>
            </a:r>
          </a:p>
          <a:p>
            <a:pPr eaLnBrk="1" hangingPunct="1"/>
            <a:r>
              <a:rPr lang="en-US" altLang="en-US" b="1" smtClean="0"/>
              <a:t>Color:</a:t>
            </a:r>
            <a:r>
              <a:rPr lang="en-US" altLang="en-US" smtClean="0"/>
              <a:t> red, orange, pink, salmon and white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EBCE5D-CA06-4EE3-B1DD-2635A1CDA56B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50181" name="Picture 4" descr="flamingo lily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71600"/>
            <a:ext cx="27559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5" descr="flamingo flower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581400"/>
            <a:ext cx="16764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6" descr="NEW_CEV Logo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55320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5400" smtClean="0"/>
              <a:t>Ladyslipper Orchid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219200"/>
            <a:ext cx="4572000" cy="45259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/>
              <a:t>Botanical </a:t>
            </a:r>
            <a:r>
              <a:rPr lang="en-US" b="1" dirty="0" smtClean="0"/>
              <a:t>name: </a:t>
            </a:r>
            <a:r>
              <a:rPr lang="en-US" i="1" dirty="0" err="1"/>
              <a:t>Paphiopedilum</a:t>
            </a:r>
            <a:r>
              <a:rPr lang="en-US" i="1" dirty="0"/>
              <a:t> x hybrid </a:t>
            </a:r>
            <a:r>
              <a:rPr lang="en-US" dirty="0"/>
              <a:t>cv.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Origin:</a:t>
            </a:r>
            <a:r>
              <a:rPr lang="en-US" dirty="0" smtClean="0"/>
              <a:t> North </a:t>
            </a:r>
            <a:r>
              <a:rPr lang="en-US" dirty="0"/>
              <a:t>America, Europe and Asia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Colors</a:t>
            </a:r>
            <a:r>
              <a:rPr lang="en-US" dirty="0" smtClean="0"/>
              <a:t>: </a:t>
            </a:r>
            <a:r>
              <a:rPr lang="en-US" dirty="0"/>
              <a:t>background colors are </a:t>
            </a:r>
            <a:r>
              <a:rPr lang="en-US" dirty="0" smtClean="0"/>
              <a:t>generally white</a:t>
            </a:r>
            <a:r>
              <a:rPr lang="en-US" dirty="0"/>
              <a:t>, yellow </a:t>
            </a:r>
            <a:r>
              <a:rPr lang="en-US" dirty="0" smtClean="0"/>
              <a:t>or </a:t>
            </a:r>
            <a:r>
              <a:rPr lang="en-US" dirty="0"/>
              <a:t>green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79A80B-1CC3-42AD-8D18-45C6C7D4B080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51205" name="Picture 4" descr="ladyslipper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400"/>
            <a:ext cx="3392488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5" descr="NEW_CEV Logo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55320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Picture 6" descr="ladyslipper 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572000"/>
            <a:ext cx="13731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Phalaenopsis (Butterfly) Orchid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447800"/>
            <a:ext cx="4343400" cy="45259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Botanical name</a:t>
            </a:r>
            <a:r>
              <a:rPr lang="en-US" dirty="0" smtClean="0"/>
              <a:t>: </a:t>
            </a:r>
            <a:r>
              <a:rPr lang="en-US" i="1" dirty="0" err="1"/>
              <a:t>Phalaenopsis</a:t>
            </a:r>
            <a:r>
              <a:rPr lang="en-US" dirty="0"/>
              <a:t> cv.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Origin:</a:t>
            </a:r>
            <a:r>
              <a:rPr lang="en-US" dirty="0" smtClean="0"/>
              <a:t> </a:t>
            </a:r>
            <a:r>
              <a:rPr lang="en-US" dirty="0"/>
              <a:t>southeast Asia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Color: </a:t>
            </a:r>
            <a:r>
              <a:rPr lang="en-US" dirty="0" smtClean="0"/>
              <a:t>white </a:t>
            </a:r>
            <a:r>
              <a:rPr lang="en-US" dirty="0"/>
              <a:t>with yellow and orange marking on the throat, sometimes a pinkish violet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D84845-FD48-4FC6-B90E-EF73246D3194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52229" name="Picture 5" descr="butterfly orchid 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43000"/>
            <a:ext cx="328453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6" descr="NEW_CEV Logo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55320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4" descr="butterfly orchid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038600"/>
            <a:ext cx="27495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Bird-of-Paradise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Botanical name: </a:t>
            </a:r>
            <a:r>
              <a:rPr lang="en-US" altLang="en-US" i="1" smtClean="0"/>
              <a:t>Strelitzia reginae </a:t>
            </a:r>
          </a:p>
          <a:p>
            <a:pPr eaLnBrk="1" hangingPunct="1"/>
            <a:r>
              <a:rPr lang="en-US" altLang="en-US" b="1" smtClean="0"/>
              <a:t>Origin:</a:t>
            </a:r>
            <a:r>
              <a:rPr lang="en-US" altLang="en-US" smtClean="0"/>
              <a:t> South Africa</a:t>
            </a:r>
          </a:p>
          <a:p>
            <a:pPr eaLnBrk="1" hangingPunct="1"/>
            <a:r>
              <a:rPr lang="en-US" altLang="en-US" b="1" smtClean="0"/>
              <a:t>Color: </a:t>
            </a:r>
            <a:r>
              <a:rPr lang="en-US" altLang="en-US" smtClean="0"/>
              <a:t>deep orange outer petals with deep blue inner petals enclosed in green outer sheath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2AA25-BF76-4727-9EAF-E53BDAC319D2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53253" name="Picture 5" descr="NEW_CEV Log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55320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6" descr="bird of paradise 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9200"/>
            <a:ext cx="3048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Picture 4" descr="bird of paradis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657600"/>
            <a:ext cx="1595438" cy="23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Amaryllis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Botanical name: </a:t>
            </a:r>
            <a:r>
              <a:rPr lang="en-US" altLang="en-US" i="1" smtClean="0"/>
              <a:t>Hippeastrum hybrid </a:t>
            </a:r>
            <a:r>
              <a:rPr lang="en-US" altLang="en-US" smtClean="0"/>
              <a:t>cv.</a:t>
            </a:r>
          </a:p>
          <a:p>
            <a:pPr eaLnBrk="1" hangingPunct="1"/>
            <a:r>
              <a:rPr lang="en-US" altLang="en-US" b="1" smtClean="0"/>
              <a:t>Origin: </a:t>
            </a:r>
            <a:r>
              <a:rPr lang="en-US" altLang="en-US" smtClean="0"/>
              <a:t>South Africa</a:t>
            </a:r>
          </a:p>
          <a:p>
            <a:pPr eaLnBrk="1" hangingPunct="1"/>
            <a:r>
              <a:rPr lang="en-US" altLang="en-US" b="1" smtClean="0"/>
              <a:t>Color:</a:t>
            </a:r>
            <a:r>
              <a:rPr lang="en-US" altLang="en-US" smtClean="0"/>
              <a:t> red, pink and white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87B348-4C7E-448C-96F1-ABA3A004913F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54277" name="Picture 5" descr="amaryllis 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95400"/>
            <a:ext cx="32924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6" descr="NEW_CEV Logo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55320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Picture 4" descr="amarylls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733800"/>
            <a:ext cx="1354138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Daylily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Botanical name: </a:t>
            </a:r>
            <a:r>
              <a:rPr lang="en-US" altLang="en-US" i="1" smtClean="0"/>
              <a:t>Hemerocallis</a:t>
            </a:r>
            <a:r>
              <a:rPr lang="en-US" altLang="en-US" smtClean="0"/>
              <a:t> cv. </a:t>
            </a:r>
          </a:p>
          <a:p>
            <a:pPr eaLnBrk="1" hangingPunct="1"/>
            <a:r>
              <a:rPr lang="en-US" altLang="en-US" b="1" smtClean="0"/>
              <a:t>Origin: </a:t>
            </a:r>
            <a:r>
              <a:rPr lang="en-US" altLang="en-US" smtClean="0"/>
              <a:t>Europe, China, Japan and Korea</a:t>
            </a:r>
          </a:p>
          <a:p>
            <a:pPr eaLnBrk="1" hangingPunct="1"/>
            <a:r>
              <a:rPr lang="en-US" altLang="en-US" b="1" smtClean="0"/>
              <a:t>Color: </a:t>
            </a:r>
            <a:r>
              <a:rPr lang="en-US" altLang="en-US" smtClean="0"/>
              <a:t>yellow, pink, red and white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ABBB9F-6CA6-4E51-9D65-06B0DC0FFC11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55301" name="Picture 5" descr="NEW_CEV Log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55320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7" descr="daylily 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19200"/>
            <a:ext cx="3048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3" name="Picture 4" descr="daylily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886200"/>
            <a:ext cx="1554163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Cymbidium Orchid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Botanical name: </a:t>
            </a:r>
            <a:r>
              <a:rPr lang="en-US" altLang="en-US" i="1" smtClean="0"/>
              <a:t>Cymbidium</a:t>
            </a:r>
            <a:r>
              <a:rPr lang="en-US" altLang="en-US" smtClean="0"/>
              <a:t> cv.</a:t>
            </a:r>
          </a:p>
          <a:p>
            <a:pPr eaLnBrk="1" hangingPunct="1"/>
            <a:r>
              <a:rPr lang="en-US" altLang="en-US" b="1" smtClean="0"/>
              <a:t>Origin: </a:t>
            </a:r>
            <a:r>
              <a:rPr lang="en-US" altLang="en-US" smtClean="0"/>
              <a:t>Asia and northern Australia</a:t>
            </a:r>
          </a:p>
          <a:p>
            <a:pPr eaLnBrk="1" hangingPunct="1"/>
            <a:r>
              <a:rPr lang="en-US" altLang="en-US" b="1" smtClean="0"/>
              <a:t>Color: </a:t>
            </a:r>
            <a:r>
              <a:rPr lang="en-US" altLang="en-US" smtClean="0"/>
              <a:t>pink, yellow, white or green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DBDE2-44C5-4CCA-AFB1-F93EF204E6F6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56325" name="Picture 5" descr="cymbidium orchid 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43000"/>
            <a:ext cx="327501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6" descr="NEW_CEV Logo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55320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7" name="TextBox 10"/>
          <p:cNvSpPr txBox="1">
            <a:spLocks noChangeArrowheads="1"/>
          </p:cNvSpPr>
          <p:nvPr/>
        </p:nvSpPr>
        <p:spPr bwMode="auto">
          <a:xfrm>
            <a:off x="7543800" y="0"/>
            <a:ext cx="160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</a:rPr>
              <a:t>Return to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</a:rPr>
              <a:t>Main Menu</a:t>
            </a:r>
          </a:p>
        </p:txBody>
      </p:sp>
      <p:pic>
        <p:nvPicPr>
          <p:cNvPr id="56328" name="Picture 4" descr="cymbidum orchid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86200"/>
            <a:ext cx="1762125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9" name="Picture 5" descr="1 copy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5400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57348" name="Picture 3" descr="Flower Identification color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569075"/>
            <a:ext cx="2133600" cy="365125"/>
          </a:xfrm>
        </p:spPr>
        <p:txBody>
          <a:bodyPr/>
          <a:lstStyle/>
          <a:p>
            <a:pPr>
              <a:defRPr/>
            </a:pPr>
            <a:fld id="{B218229B-6A96-4098-B2EF-ECB1BAE632F7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57350" name="Picture 5" descr="1 copy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0638"/>
            <a:ext cx="4111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1" name="TextBox 10"/>
          <p:cNvSpPr txBox="1">
            <a:spLocks noChangeArrowheads="1"/>
          </p:cNvSpPr>
          <p:nvPr/>
        </p:nvSpPr>
        <p:spPr bwMode="auto">
          <a:xfrm>
            <a:off x="7543800" y="-4763"/>
            <a:ext cx="160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</a:rPr>
              <a:t>Return to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</a:rPr>
              <a:t>Main Menu</a:t>
            </a:r>
          </a:p>
        </p:txBody>
      </p:sp>
      <p:pic>
        <p:nvPicPr>
          <p:cNvPr id="57352" name="Picture 7" descr="NEW_CEV Logo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Filler Flowers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1447800" y="1447800"/>
            <a:ext cx="7239000" cy="4525963"/>
          </a:xfrm>
        </p:spPr>
        <p:txBody>
          <a:bodyPr/>
          <a:lstStyle/>
          <a:p>
            <a:pPr marL="514350" indent="-285750" eaLnBrk="1" hangingPunct="1"/>
            <a:r>
              <a:rPr lang="en-US" altLang="en-US" smtClean="0"/>
              <a:t>Are flowers used to complete a design by adding depth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C6D686-2DCC-4064-9852-46DD980C3C86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58373" name="Picture 4" descr="NEW_CEV Log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55320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Stephanotis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Botanical name: </a:t>
            </a:r>
            <a:r>
              <a:rPr lang="en-US" altLang="en-US" i="1" smtClean="0"/>
              <a:t>Stephanotis floribunda </a:t>
            </a:r>
          </a:p>
          <a:p>
            <a:pPr eaLnBrk="1" hangingPunct="1"/>
            <a:r>
              <a:rPr lang="en-US" altLang="en-US" b="1" smtClean="0"/>
              <a:t>Origin: </a:t>
            </a:r>
            <a:r>
              <a:rPr lang="en-US" altLang="en-US" smtClean="0"/>
              <a:t>Africa</a:t>
            </a:r>
          </a:p>
          <a:p>
            <a:pPr eaLnBrk="1" hangingPunct="1"/>
            <a:r>
              <a:rPr lang="en-US" altLang="en-US" b="1" smtClean="0"/>
              <a:t>Color: </a:t>
            </a:r>
            <a:r>
              <a:rPr lang="en-US" altLang="en-US" smtClean="0"/>
              <a:t>white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597F65-CF54-4845-BC45-8A20010FD033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59397" name="Picture 5" descr="NEW_CEV Log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55320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6" descr="stephanotis 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14300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Picture 4" descr="stephanotis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114800"/>
            <a:ext cx="20574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Objectives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To identify flowers and other floral materials.</a:t>
            </a:r>
          </a:p>
          <a:p>
            <a:pPr eaLnBrk="1" hangingPunct="1"/>
            <a:r>
              <a:rPr lang="en-US" altLang="en-US" smtClean="0"/>
              <a:t>To discover the botanical and common names of flowers and other floral materials.</a:t>
            </a:r>
          </a:p>
          <a:p>
            <a:pPr eaLnBrk="1" hangingPunct="1"/>
            <a:r>
              <a:rPr lang="en-US" altLang="en-US" smtClean="0"/>
              <a:t>To analyze flower characteristics.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E4FF06-54DB-4ABE-838A-FD55A8CD0CC9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0245" name="Picture 4" descr="NEW_CEV Log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55320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Salvia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Botanical name: </a:t>
            </a:r>
            <a:r>
              <a:rPr lang="en-US" altLang="en-US" i="1" smtClean="0"/>
              <a:t>Salvia splendens </a:t>
            </a:r>
            <a:r>
              <a:rPr lang="en-US" altLang="en-US" smtClean="0"/>
              <a:t>cv. </a:t>
            </a:r>
          </a:p>
          <a:p>
            <a:pPr eaLnBrk="1" hangingPunct="1"/>
            <a:r>
              <a:rPr lang="en-US" altLang="en-US" b="1" smtClean="0"/>
              <a:t>Origin:</a:t>
            </a:r>
            <a:r>
              <a:rPr lang="en-US" altLang="en-US" smtClean="0"/>
              <a:t> Central and South America, Asia and the Mediterranean </a:t>
            </a:r>
          </a:p>
          <a:p>
            <a:pPr eaLnBrk="1" hangingPunct="1"/>
            <a:r>
              <a:rPr lang="en-US" altLang="en-US" b="1" smtClean="0"/>
              <a:t>Color: </a:t>
            </a:r>
            <a:r>
              <a:rPr lang="en-US" altLang="en-US" smtClean="0"/>
              <a:t>purple and red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E60BF3-933A-43E7-A99E-A77831F8DBC1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60421" name="Picture 4" descr="salvi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2" name="Picture 5" descr="salvia 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038600"/>
            <a:ext cx="1490663" cy="208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3" name="Picture 6" descr="NEW_CEV Logo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55320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Baby’s Breath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Botanical name: </a:t>
            </a:r>
            <a:r>
              <a:rPr lang="en-US" altLang="en-US" i="1" smtClean="0"/>
              <a:t>Gypsophila elegans </a:t>
            </a:r>
            <a:r>
              <a:rPr lang="en-US" altLang="en-US" smtClean="0"/>
              <a:t>cv.</a:t>
            </a:r>
          </a:p>
          <a:p>
            <a:pPr eaLnBrk="1" hangingPunct="1"/>
            <a:r>
              <a:rPr lang="en-US" altLang="en-US" b="1" smtClean="0"/>
              <a:t>Origin:</a:t>
            </a:r>
            <a:r>
              <a:rPr lang="en-US" altLang="en-US" smtClean="0"/>
              <a:t> Europe, Asia and north Africa</a:t>
            </a:r>
          </a:p>
          <a:p>
            <a:pPr eaLnBrk="1" hangingPunct="1"/>
            <a:r>
              <a:rPr lang="en-US" altLang="en-US" b="1" smtClean="0"/>
              <a:t>Color:</a:t>
            </a:r>
            <a:r>
              <a:rPr lang="en-US" altLang="en-US" smtClean="0"/>
              <a:t> white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3DF59-F195-441A-8496-9CB4DAAD5679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61445" name="Picture 4" descr="baby breath 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19200"/>
            <a:ext cx="3200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6" name="Picture 5" descr="baby breath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038600"/>
            <a:ext cx="274320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7" name="Picture 6" descr="NEW_CEV Logo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55320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Statice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Botanical name: </a:t>
            </a:r>
            <a:r>
              <a:rPr lang="en-US" i="1" dirty="0" err="1"/>
              <a:t>Limonium</a:t>
            </a:r>
            <a:r>
              <a:rPr lang="en-US" i="1" dirty="0"/>
              <a:t> </a:t>
            </a:r>
            <a:r>
              <a:rPr lang="en-US" i="1" dirty="0" err="1"/>
              <a:t>sinuatum</a:t>
            </a:r>
            <a:endParaRPr lang="en-US" i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Origin: </a:t>
            </a:r>
            <a:r>
              <a:rPr lang="en-US" dirty="0"/>
              <a:t>central Asia, Mediterranean region and </a:t>
            </a:r>
            <a:r>
              <a:rPr lang="en-US" dirty="0" smtClean="0"/>
              <a:t>the Canary </a:t>
            </a:r>
            <a:r>
              <a:rPr lang="en-US" dirty="0"/>
              <a:t>Islands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Color: </a:t>
            </a:r>
            <a:r>
              <a:rPr lang="en-US" dirty="0" smtClean="0"/>
              <a:t>blue</a:t>
            </a:r>
            <a:r>
              <a:rPr lang="en-US" dirty="0"/>
              <a:t>, violet, mauve, white and yellow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8BD535-C4A3-41CE-9C72-9F7E89977972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62469" name="Picture 4" descr="static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19200"/>
            <a:ext cx="261937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0" name="Picture 5" descr="NEW_CEV Logo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55320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1" name="Picture 6" descr="statice 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038600"/>
            <a:ext cx="1477963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Spring Heather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Botanical name: </a:t>
            </a:r>
            <a:r>
              <a:rPr lang="en-US" altLang="en-US" i="1" smtClean="0"/>
              <a:t>Erica carnea </a:t>
            </a:r>
            <a:r>
              <a:rPr lang="en-US" altLang="en-US" smtClean="0"/>
              <a:t>cv.</a:t>
            </a:r>
          </a:p>
          <a:p>
            <a:pPr eaLnBrk="1" hangingPunct="1"/>
            <a:r>
              <a:rPr lang="en-US" altLang="en-US" b="1" smtClean="0"/>
              <a:t>Origin:</a:t>
            </a:r>
            <a:r>
              <a:rPr lang="en-US" altLang="en-US" smtClean="0"/>
              <a:t> mountainous areas of central and southern Europe</a:t>
            </a:r>
          </a:p>
          <a:p>
            <a:pPr eaLnBrk="1" hangingPunct="1"/>
            <a:r>
              <a:rPr lang="en-US" altLang="en-US" b="1" smtClean="0"/>
              <a:t>Color: </a:t>
            </a:r>
            <a:r>
              <a:rPr lang="en-US" altLang="en-US" smtClean="0"/>
              <a:t>purple, white and green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DC8819-0839-4E5C-AEDF-60A6BC5192F5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63493" name="Picture 5" descr="NEW_CEV Log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55320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4" name="Picture 6" descr="spring heath 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19200"/>
            <a:ext cx="302101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5" name="Picture 4" descr="spring heath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191000"/>
            <a:ext cx="2368550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Ageratum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Botanical name: </a:t>
            </a:r>
            <a:r>
              <a:rPr lang="en-US" altLang="en-US" i="1" smtClean="0"/>
              <a:t>Ageratum mexicanum</a:t>
            </a:r>
          </a:p>
          <a:p>
            <a:pPr eaLnBrk="1" hangingPunct="1"/>
            <a:r>
              <a:rPr lang="en-US" altLang="en-US" b="1" smtClean="0"/>
              <a:t>Origin:</a:t>
            </a:r>
            <a:r>
              <a:rPr lang="en-US" altLang="en-US" smtClean="0"/>
              <a:t> Central America and Mexico</a:t>
            </a:r>
          </a:p>
          <a:p>
            <a:pPr eaLnBrk="1" hangingPunct="1"/>
            <a:r>
              <a:rPr lang="en-US" altLang="en-US" b="1" smtClean="0"/>
              <a:t>Color:</a:t>
            </a:r>
            <a:r>
              <a:rPr lang="en-US" altLang="en-US" smtClean="0"/>
              <a:t> violet, blue, pink and yellow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3CEBA-01A9-44E6-9A09-2D6C9AFEFC63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64517" name="Picture 5" descr="NEW_CEV Log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55320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Picture 6" descr="ageratum 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95400"/>
            <a:ext cx="3276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9" name="Picture 4" descr="ageratum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343400"/>
            <a:ext cx="1905000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Waxflower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Botanical name: </a:t>
            </a:r>
            <a:r>
              <a:rPr lang="en-US" altLang="en-US" i="1" smtClean="0"/>
              <a:t>Chamelaucium uncinatum</a:t>
            </a:r>
          </a:p>
          <a:p>
            <a:pPr eaLnBrk="1" hangingPunct="1"/>
            <a:r>
              <a:rPr lang="en-US" altLang="en-US" b="1" smtClean="0"/>
              <a:t>Origin:</a:t>
            </a:r>
            <a:r>
              <a:rPr lang="en-US" altLang="en-US" smtClean="0"/>
              <a:t> western United States</a:t>
            </a:r>
          </a:p>
          <a:p>
            <a:pPr eaLnBrk="1" hangingPunct="1"/>
            <a:r>
              <a:rPr lang="en-US" altLang="en-US" b="1" smtClean="0"/>
              <a:t>Color: </a:t>
            </a:r>
            <a:r>
              <a:rPr lang="en-US" altLang="en-US" smtClean="0"/>
              <a:t>white and purple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C20D94-57A4-446F-B213-D1F1BA22E476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65541" name="Picture 4" descr="wax flower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95400"/>
            <a:ext cx="2819400" cy="329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2" name="Picture 5" descr="wax flower 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267200"/>
            <a:ext cx="243840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3" name="Picture 6" descr="NEW_CEV Logo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55320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4" name="TextBox 10"/>
          <p:cNvSpPr txBox="1">
            <a:spLocks noChangeArrowheads="1"/>
          </p:cNvSpPr>
          <p:nvPr/>
        </p:nvSpPr>
        <p:spPr bwMode="auto">
          <a:xfrm>
            <a:off x="7543800" y="0"/>
            <a:ext cx="160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13716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</a:rPr>
              <a:t>Return to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</a:rPr>
              <a:t>Main Menu</a:t>
            </a:r>
          </a:p>
        </p:txBody>
      </p:sp>
      <p:pic>
        <p:nvPicPr>
          <p:cNvPr id="65545" name="Picture 5" descr="1 copy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5400"/>
            <a:ext cx="4111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Main Menu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229600" cy="45259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altLang="en-US" smtClean="0"/>
              <a:t>Line Flowers</a:t>
            </a:r>
          </a:p>
          <a:p>
            <a:pPr algn="ctr" eaLnBrk="1" hangingPunct="1">
              <a:buFont typeface="Arial" charset="0"/>
              <a:buNone/>
            </a:pPr>
            <a:r>
              <a:rPr lang="en-US" altLang="en-US" smtClean="0"/>
              <a:t>  Mass Flowers</a:t>
            </a:r>
          </a:p>
          <a:p>
            <a:pPr algn="ctr" eaLnBrk="1" hangingPunct="1">
              <a:buFont typeface="Arial" charset="0"/>
              <a:buNone/>
            </a:pPr>
            <a:r>
              <a:rPr lang="en-US" altLang="en-US" smtClean="0"/>
              <a:t>  Form Flowers</a:t>
            </a:r>
          </a:p>
          <a:p>
            <a:pPr algn="ctr" eaLnBrk="1" hangingPunct="1">
              <a:buFont typeface="Arial" charset="0"/>
              <a:buNone/>
            </a:pPr>
            <a:r>
              <a:rPr lang="en-US" altLang="en-US" smtClean="0"/>
              <a:t> Filler Flowers</a:t>
            </a:r>
          </a:p>
          <a:p>
            <a:pPr algn="ctr" eaLnBrk="1" hangingPunct="1">
              <a:buFont typeface="Arial" charset="0"/>
              <a:buNone/>
            </a:pPr>
            <a:r>
              <a:rPr lang="en-US" altLang="en-US" smtClean="0"/>
              <a:t>		 Foliage &amp; Greenery</a:t>
            </a:r>
          </a:p>
          <a:p>
            <a:pPr algn="ctr" eaLnBrk="1" hangingPunct="1">
              <a:buFont typeface="Arial" charset="0"/>
              <a:buNone/>
            </a:pPr>
            <a:r>
              <a:rPr lang="en-US" altLang="en-US" smtClean="0"/>
              <a:t> Potted Plants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2133600" cy="365125"/>
          </a:xfrm>
        </p:spPr>
        <p:txBody>
          <a:bodyPr/>
          <a:lstStyle/>
          <a:p>
            <a:pPr>
              <a:defRPr/>
            </a:pPr>
            <a:fld id="{6670CA91-7D16-4309-95B4-38038D8D071C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1269" name="Picture 4" descr="1 copy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752600"/>
            <a:ext cx="334963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5" descr="1 copy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332038"/>
            <a:ext cx="334963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6" descr="1 copy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941638"/>
            <a:ext cx="334963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7" descr="1 copy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505200"/>
            <a:ext cx="334963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8" descr="1 copy.png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084638"/>
            <a:ext cx="334963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9" descr="1 copy.png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648200"/>
            <a:ext cx="334963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0" descr="NEW_CEV Logo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55320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44036" name="Picture 3" descr="Flower Identification color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365125"/>
          </a:xfrm>
        </p:spPr>
        <p:txBody>
          <a:bodyPr/>
          <a:lstStyle/>
          <a:p>
            <a:pPr>
              <a:defRPr/>
            </a:pPr>
            <a:fld id="{7AA12D18-39C8-4966-AE9D-7EC37A88193D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44038" name="Picture 5" descr="1 copy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25400"/>
            <a:ext cx="411162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9" name="TextBox 10"/>
          <p:cNvSpPr txBox="1">
            <a:spLocks noChangeArrowheads="1"/>
          </p:cNvSpPr>
          <p:nvPr/>
        </p:nvSpPr>
        <p:spPr bwMode="auto">
          <a:xfrm>
            <a:off x="7558088" y="0"/>
            <a:ext cx="160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</a:rPr>
              <a:t>Return to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</a:rPr>
              <a:t>Main Menu</a:t>
            </a:r>
          </a:p>
        </p:txBody>
      </p:sp>
      <p:pic>
        <p:nvPicPr>
          <p:cNvPr id="44040" name="Picture 7" descr="NEW_CEV Logo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Form Flowers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7315200" cy="4525963"/>
          </a:xfrm>
        </p:spPr>
        <p:txBody>
          <a:bodyPr/>
          <a:lstStyle/>
          <a:p>
            <a:pPr eaLnBrk="1" hangingPunct="1"/>
            <a:r>
              <a:rPr lang="en-US" altLang="en-US" smtClean="0"/>
              <a:t>Are used to create focal point with unusual and distinctive shapes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547D9-0839-4C83-9CF1-0BCC65231CF7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45061" name="Picture 4" descr="NEW_CEV Log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55320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Cattleya Orchid Hybrid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Botanical name: </a:t>
            </a:r>
            <a:r>
              <a:rPr lang="en-US" altLang="en-US" i="1" smtClean="0"/>
              <a:t>Cattleya</a:t>
            </a:r>
            <a:r>
              <a:rPr lang="en-US" altLang="en-US" smtClean="0"/>
              <a:t> cv.</a:t>
            </a:r>
          </a:p>
          <a:p>
            <a:pPr eaLnBrk="1" hangingPunct="1"/>
            <a:r>
              <a:rPr lang="en-US" altLang="en-US" b="1" smtClean="0"/>
              <a:t>Origin:</a:t>
            </a:r>
            <a:r>
              <a:rPr lang="en-US" altLang="en-US" smtClean="0"/>
              <a:t> Costa Rica and South America</a:t>
            </a:r>
          </a:p>
          <a:p>
            <a:pPr eaLnBrk="1" hangingPunct="1"/>
            <a:r>
              <a:rPr lang="en-US" altLang="en-US" b="1" smtClean="0"/>
              <a:t>Color:</a:t>
            </a:r>
            <a:r>
              <a:rPr lang="en-US" altLang="en-US" smtClean="0"/>
              <a:t> shades of violet, pink, white and yellow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12E284-ED3D-4A54-BCEF-0FA664B1FF6E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46085" name="Picture 4" descr="cattleya orchid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733800"/>
            <a:ext cx="209550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5" descr="NEW_CEV Logo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55320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7" descr="cattelya orchid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19200"/>
            <a:ext cx="3048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Peruvian Lily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Botanical name: </a:t>
            </a:r>
            <a:r>
              <a:rPr lang="en-US" i="1" dirty="0" err="1"/>
              <a:t>Alstroemeria</a:t>
            </a:r>
            <a:r>
              <a:rPr lang="en-US" i="1" dirty="0"/>
              <a:t> </a:t>
            </a:r>
            <a:r>
              <a:rPr lang="en-US" i="1" dirty="0" err="1"/>
              <a:t>aurantiaca</a:t>
            </a:r>
            <a:endParaRPr lang="en-US" i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Origin:</a:t>
            </a:r>
            <a:r>
              <a:rPr lang="en-US" dirty="0" smtClean="0"/>
              <a:t> </a:t>
            </a:r>
            <a:r>
              <a:rPr lang="en-US" dirty="0"/>
              <a:t>South America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Color: </a:t>
            </a:r>
            <a:r>
              <a:rPr lang="en-US" dirty="0" smtClean="0"/>
              <a:t>tints </a:t>
            </a:r>
            <a:r>
              <a:rPr lang="en-US" dirty="0"/>
              <a:t>of white, pink, yellow, red, </a:t>
            </a:r>
            <a:r>
              <a:rPr lang="en-US" dirty="0" smtClean="0"/>
              <a:t>green, orange </a:t>
            </a:r>
            <a:r>
              <a:rPr lang="en-US" dirty="0"/>
              <a:t>and mauve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0BC954-163B-47B5-9FAC-67FEDA8C8EA6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47109" name="Picture 5" descr="NEW_CEV Log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55320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peruvian lily 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066800"/>
            <a:ext cx="28130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4" descr="peruvian lily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657600"/>
            <a:ext cx="1789113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Hybrid (Garden) Lily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Botanical name: </a:t>
            </a:r>
            <a:r>
              <a:rPr lang="en-US" altLang="en-US" i="1" smtClean="0"/>
              <a:t>Lilium </a:t>
            </a:r>
            <a:r>
              <a:rPr lang="en-US" altLang="en-US" smtClean="0"/>
              <a:t>x</a:t>
            </a:r>
            <a:r>
              <a:rPr lang="en-US" altLang="en-US" i="1" smtClean="0"/>
              <a:t> hyrbridum </a:t>
            </a:r>
            <a:r>
              <a:rPr lang="en-US" altLang="en-US" smtClean="0"/>
              <a:t>cv. </a:t>
            </a:r>
          </a:p>
          <a:p>
            <a:pPr eaLnBrk="1" hangingPunct="1"/>
            <a:r>
              <a:rPr lang="en-US" altLang="en-US" b="1" smtClean="0"/>
              <a:t>Origin:</a:t>
            </a:r>
            <a:r>
              <a:rPr lang="en-US" altLang="en-US" smtClean="0"/>
              <a:t> Japan and Taiwan</a:t>
            </a:r>
          </a:p>
          <a:p>
            <a:pPr eaLnBrk="1" hangingPunct="1"/>
            <a:r>
              <a:rPr lang="en-US" altLang="en-US" b="1" smtClean="0"/>
              <a:t>Color: </a:t>
            </a:r>
            <a:r>
              <a:rPr lang="en-US" altLang="en-US" smtClean="0"/>
              <a:t>waxy white, pink or orange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E4FBB-3957-47D3-BF08-4D767BCC7990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48133" name="Picture 5" descr="hybrid lily 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43000"/>
            <a:ext cx="2514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6" descr="NEW_CEV Logo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55320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4" descr="hybrid lily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733800"/>
            <a:ext cx="1760538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Trumpet (Easter) Lily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Botanical name: </a:t>
            </a:r>
            <a:r>
              <a:rPr lang="en-US" altLang="en-US" i="1" smtClean="0"/>
              <a:t>Lilium longiflorum </a:t>
            </a:r>
            <a:r>
              <a:rPr lang="en-US" altLang="en-US" smtClean="0"/>
              <a:t>cv.</a:t>
            </a:r>
          </a:p>
          <a:p>
            <a:pPr eaLnBrk="1" hangingPunct="1"/>
            <a:r>
              <a:rPr lang="en-US" altLang="en-US" b="1" smtClean="0"/>
              <a:t>Origin:</a:t>
            </a:r>
            <a:r>
              <a:rPr lang="en-US" altLang="en-US" smtClean="0"/>
              <a:t> Japan and Taiwan </a:t>
            </a:r>
          </a:p>
          <a:p>
            <a:pPr eaLnBrk="1" hangingPunct="1"/>
            <a:r>
              <a:rPr lang="en-US" altLang="en-US" b="1" smtClean="0"/>
              <a:t>Color: </a:t>
            </a:r>
            <a:r>
              <a:rPr lang="en-US" altLang="en-US" smtClean="0"/>
              <a:t>white, pink and salmon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94903-CBD6-4404-A050-52439062E1D0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49157" name="Picture 5" descr="NEW_CEV Log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55320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6" descr="trumpet lily 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066800"/>
            <a:ext cx="2633663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4" descr="trumpet lily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86200"/>
            <a:ext cx="169703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 - &amp;quot;Objectives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Table of Contents&amp;quot;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389&quot;/&gt;&lt;/object&gt;&lt;object type=&quot;3&quot; unique_id=&quot;10008&quot;&gt;&lt;property id=&quot;20148&quot; value=&quot;5&quot;/&gt;&lt;property id=&quot;20300&quot; value=&quot;Slide 5 - &amp;quot;Line Flowers&amp;quot;&quot;/&gt;&lt;property id=&quot;20307&quot; value=&quot;397&quot;/&gt;&lt;/object&gt;&lt;object type=&quot;3&quot; unique_id=&quot;10009&quot;&gt;&lt;property id=&quot;20148&quot; value=&quot;5&quot;/&gt;&lt;property id=&quot;20300&quot; value=&quot;Slide 6 - &amp;quot;Garden Gladiolus&amp;quot;&quot;/&gt;&lt;property id=&quot;20307&quot; value=&quot;261&quot;/&gt;&lt;/object&gt;&lt;object type=&quot;3&quot; unique_id=&quot;10010&quot;&gt;&lt;property id=&quot;20148&quot; value=&quot;5&quot;/&gt;&lt;property id=&quot;20300&quot; value=&quot;Slide 7 - &amp;quot;Snapdragon&amp;quot;&quot;/&gt;&lt;property id=&quot;20307&quot; value=&quot;262&quot;/&gt;&lt;/object&gt;&lt;object type=&quot;3&quot; unique_id=&quot;10011&quot;&gt;&lt;property id=&quot;20148&quot; value=&quot;5&quot;/&gt;&lt;property id=&quot;20300&quot; value=&quot;Slide 8 - &amp;quot;Flowering Stock&amp;quot;&quot;/&gt;&lt;property id=&quot;20307&quot; value=&quot;263&quot;/&gt;&lt;/object&gt;&lt;object type=&quot;3&quot; unique_id=&quot;10012&quot;&gt;&lt;property id=&quot;20148&quot; value=&quot;5&quot;/&gt;&lt;property id=&quot;20300&quot; value=&quot;Slide 9 - &amp;quot;Tuberose&amp;quot;&quot;/&gt;&lt;property id=&quot;20307&quot; value=&quot;264&quot;/&gt;&lt;/object&gt;&lt;object type=&quot;3&quot; unique_id=&quot;10013&quot;&gt;&lt;property id=&quot;20148&quot; value=&quot;5&quot;/&gt;&lt;property id=&quot;20300&quot; value=&quot;Slide 10 - &amp;quot;Liatris&amp;quot;&quot;/&gt;&lt;property id=&quot;20307&quot; value=&quot;308&quot;/&gt;&lt;/object&gt;&lt;object type=&quot;3&quot; unique_id=&quot;10014&quot;&gt;&lt;property id=&quot;20148&quot; value=&quot;5&quot;/&gt;&lt;property id=&quot;20300&quot; value=&quot;Slide 11 - &amp;quot;Hyacinth&amp;quot;&quot;/&gt;&lt;property id=&quot;20307&quot; value=&quot;311&quot;/&gt;&lt;/object&gt;&lt;object type=&quot;3&quot; unique_id=&quot;10015&quot;&gt;&lt;property id=&quot;20148&quot; value=&quot;5&quot;/&gt;&lt;property id=&quot;20300&quot; value=&quot;Slide 12 - &amp;quot;Cattail&amp;quot;&quot;/&gt;&lt;property id=&quot;20307&quot; value=&quot;406&quot;/&gt;&lt;/object&gt;&lt;object type=&quot;3&quot; unique_id=&quot;10016&quot;&gt;&lt;property id=&quot;20148&quot; value=&quot;5&quot;/&gt;&lt;property id=&quot;20300&quot; value=&quot;Slide 13 - &amp;quot;Delphinium &amp;quot;&quot;/&gt;&lt;property id=&quot;20307&quot; value=&quot;407&quot;/&gt;&lt;/object&gt;&lt;object type=&quot;3&quot; unique_id=&quot;10017&quot;&gt;&lt;property id=&quot;20148&quot; value=&quot;5&quot;/&gt;&lt;property id=&quot;20300&quot; value=&quot;Slide 14 - &amp;quot;Larkspur&amp;quot;&quot;/&gt;&lt;property id=&quot;20307&quot; value=&quot;408&quot;/&gt;&lt;/object&gt;&lt;object type=&quot;3&quot; unique_id=&quot;10018&quot;&gt;&lt;property id=&quot;20148&quot; value=&quot;5&quot;/&gt;&lt;property id=&quot;20300&quot; value=&quot;Slide 15&quot;/&gt;&lt;property id=&quot;20307&quot; value=&quot;390&quot;/&gt;&lt;/object&gt;&lt;object type=&quot;3&quot; unique_id=&quot;10019&quot;&gt;&lt;property id=&quot;20148&quot; value=&quot;5&quot;/&gt;&lt;property id=&quot;20300&quot; value=&quot;Slide 16 - &amp;quot;Mass Flowers&amp;quot;&quot;/&gt;&lt;property id=&quot;20307&quot; value=&quot;398&quot;/&gt;&lt;/object&gt;&lt;object type=&quot;3&quot; unique_id=&quot;10020&quot;&gt;&lt;property id=&quot;20148&quot; value=&quot;5&quot;/&gt;&lt;property id=&quot;20300&quot; value=&quot;Slide 17 - &amp;quot;Cockscomb&amp;quot;&quot;/&gt;&lt;property id=&quot;20307&quot; value=&quot;266&quot;/&gt;&lt;/object&gt;&lt;object type=&quot;3&quot; unique_id=&quot;10021&quot;&gt;&lt;property id=&quot;20148&quot; value=&quot;5&quot;/&gt;&lt;property id=&quot;20300&quot; value=&quot;Slide 18 - &amp;quot;Peony&amp;quot;&quot;/&gt;&lt;property id=&quot;20307&quot; value=&quot;267&quot;/&gt;&lt;/object&gt;&lt;object type=&quot;3&quot; unique_id=&quot;10022&quot;&gt;&lt;property id=&quot;20148&quot; value=&quot;5&quot;/&gt;&lt;property id=&quot;20300&quot; value=&quot;Slide 19 - &amp;quot;Daffodil&amp;quot;&quot;/&gt;&lt;property id=&quot;20307&quot; value=&quot;268&quot;/&gt;&lt;/object&gt;&lt;object type=&quot;3&quot; unique_id=&quot;10023&quot;&gt;&lt;property id=&quot;20148&quot; value=&quot;5&quot;/&gt;&lt;property id=&quot;20300&quot; value=&quot;Slide 20 - &amp;quot;Shasta Daisy&amp;quot;&quot;/&gt;&lt;property id=&quot;20307&quot; value=&quot;269&quot;/&gt;&lt;/object&gt;&lt;object type=&quot;3&quot; unique_id=&quot;10024&quot;&gt;&lt;property id=&quot;20148&quot; value=&quot;5&quot;/&gt;&lt;property id=&quot;20300&quot; value=&quot;Slide 21 - &amp;quot;French (Florist’s) Hydrangea&amp;quot;&quot;/&gt;&lt;property id=&quot;20307&quot; value=&quot;270&quot;/&gt;&lt;/object&gt;&lt;object type=&quot;3&quot; unique_id=&quot;10025&quot;&gt;&lt;property id=&quot;20148&quot; value=&quot;5&quot;/&gt;&lt;property id=&quot;20300&quot; value=&quot;Slide 22 - &amp;quot;Common Garden Canna&amp;quot;&quot;/&gt;&lt;property id=&quot;20307&quot; value=&quot;271&quot;/&gt;&lt;/object&gt;&lt;object type=&quot;3&quot; unique_id=&quot;10026&quot;&gt;&lt;property id=&quot;20148&quot; value=&quot;5&quot;/&gt;&lt;property id=&quot;20300&quot; value=&quot;Slide 23 - &amp;quot;Common Camellia&amp;quot;&quot;/&gt;&lt;property id=&quot;20307&quot; value=&quot;272&quot;/&gt;&lt;/object&gt;&lt;object type=&quot;3&quot; unique_id=&quot;10027&quot;&gt;&lt;property id=&quot;20148&quot; value=&quot;5&quot;/&gt;&lt;property id=&quot;20300&quot; value=&quot;Slide 24 - &amp;quot;Gardenia&amp;quot;&quot;/&gt;&lt;property id=&quot;20307&quot; value=&quot;273&quot;/&gt;&lt;/object&gt;&lt;object type=&quot;3&quot; unique_id=&quot;10028&quot;&gt;&lt;property id=&quot;20148&quot; value=&quot;5&quot;/&gt;&lt;property id=&quot;20300&quot; value=&quot;Slide 25 - &amp;quot;Hybrid Tea Rose&amp;quot;&quot;/&gt;&lt;property id=&quot;20307&quot; value=&quot;274&quot;/&gt;&lt;/object&gt;&lt;object type=&quot;3&quot; unique_id=&quot;10029&quot;&gt;&lt;property id=&quot;20148&quot; value=&quot;5&quot;/&gt;&lt;property id=&quot;20300&quot; value=&quot;Slide 26 - &amp;quot;Carnation&amp;quot;&quot;/&gt;&lt;property id=&quot;20307&quot; value=&quot;275&quot;/&gt;&lt;/object&gt;&lt;object type=&quot;3&quot; unique_id=&quot;10030&quot;&gt;&lt;property id=&quot;20148&quot; value=&quot;5&quot;/&gt;&lt;property id=&quot;20300&quot; value=&quot;Slide 27 - &amp;quot;Transvaal Daisy&amp;quot;&quot;/&gt;&lt;property id=&quot;20307&quot; value=&quot;276&quot;/&gt;&lt;/object&gt;&lt;object type=&quot;3&quot; unique_id=&quot;10031&quot;&gt;&lt;property id=&quot;20148&quot; value=&quot;5&quot;/&gt;&lt;property id=&quot;20300&quot; value=&quot;Slide 28 - &amp;quot;Marguerite Daisy&amp;quot;&quot;/&gt;&lt;property id=&quot;20307&quot; value=&quot;277&quot;/&gt;&lt;/object&gt;&lt;object type=&quot;3&quot; unique_id=&quot;10032&quot;&gt;&lt;property id=&quot;20148&quot; value=&quot;5&quot;/&gt;&lt;property id=&quot;20300&quot; value=&quot;Slide 29 - &amp;quot;Florist’s Chrysanthemum&amp;quot;&quot;/&gt;&lt;property id=&quot;20307&quot; value=&quot;278&quot;/&gt;&lt;/object&gt;&lt;object type=&quot;3&quot; unique_id=&quot;10033&quot;&gt;&lt;property id=&quot;20148&quot; value=&quot;5&quot;/&gt;&lt;property id=&quot;20300&quot; value=&quot;Slide 30 - &amp;quot;Marigold&amp;quot;&quot;/&gt;&lt;property id=&quot;20307&quot; value=&quot;279&quot;/&gt;&lt;/object&gt;&lt;object type=&quot;3&quot; unique_id=&quot;10034&quot;&gt;&lt;property id=&quot;20148&quot; value=&quot;5&quot;/&gt;&lt;property id=&quot;20300&quot; value=&quot;Slide 31 - &amp;quot;Zinnia&amp;quot;&quot;/&gt;&lt;property id=&quot;20307&quot; value=&quot;280&quot;/&gt;&lt;/object&gt;&lt;object type=&quot;3&quot; unique_id=&quot;10035&quot;&gt;&lt;property id=&quot;20148&quot; value=&quot;5&quot;/&gt;&lt;property id=&quot;20300&quot; value=&quot;Slide 32 - &amp;quot;China Aster&amp;quot;&quot;/&gt;&lt;property id=&quot;20307&quot; value=&quot;281&quot;/&gt;&lt;/object&gt;&lt;object type=&quot;3&quot; unique_id=&quot;10036&quot;&gt;&lt;property id=&quot;20148&quot; value=&quot;5&quot;/&gt;&lt;property id=&quot;20300&quot; value=&quot;Slide 33 - &amp;quot;Dutch Iris&amp;quot;&quot;/&gt;&lt;property id=&quot;20307&quot; value=&quot;282&quot;/&gt;&lt;/object&gt;&lt;object type=&quot;3&quot; unique_id=&quot;10037&quot;&gt;&lt;property id=&quot;20148&quot; value=&quot;5&quot;/&gt;&lt;property id=&quot;20300&quot; value=&quot;Slide 34 - &amp;quot;Tulip&amp;quot;&quot;/&gt;&lt;property id=&quot;20307&quot; value=&quot;289&quot;/&gt;&lt;/object&gt;&lt;object type=&quot;3&quot; unique_id=&quot;10038&quot;&gt;&lt;property id=&quot;20148&quot; value=&quot;5&quot;/&gt;&lt;property id=&quot;20300&quot; value=&quot;Slide 35 - &amp;quot;Freesia&amp;quot;&quot;/&gt;&lt;property id=&quot;20307&quot; value=&quot;290&quot;/&gt;&lt;/object&gt;&lt;object type=&quot;3&quot; unique_id=&quot;10039&quot;&gt;&lt;property id=&quot;20148&quot; value=&quot;5&quot;/&gt;&lt;property id=&quot;20300&quot; value=&quot;Slide 36 - &amp;quot;Shrimp Plant&amp;quot;&quot;/&gt;&lt;property id=&quot;20307&quot; value=&quot;309&quot;/&gt;&lt;/object&gt;&lt;object type=&quot;3&quot; unique_id=&quot;10040&quot;&gt;&lt;property id=&quot;20148&quot; value=&quot;5&quot;/&gt;&lt;property id=&quot;20300&quot; value=&quot;Slide 37 - &amp;quot;Flag (Bearded) Iris&amp;quot;&quot;/&gt;&lt;property id=&quot;20307&quot; value=&quot;310&quot;/&gt;&lt;/object&gt;&lt;object type=&quot;3&quot; unique_id=&quot;10041&quot;&gt;&lt;property id=&quot;20148&quot; value=&quot;5&quot;/&gt;&lt;property id=&quot;20300&quot; value=&quot;Slide 38&quot;/&gt;&lt;property id=&quot;20307&quot; value=&quot;391&quot;/&gt;&lt;/object&gt;&lt;object type=&quot;3&quot; unique_id=&quot;10042&quot;&gt;&lt;property id=&quot;20148&quot; value=&quot;5&quot;/&gt;&lt;property id=&quot;20300&quot; value=&quot;Slide 39 - &amp;quot;Form Flowers&amp;quot;&quot;/&gt;&lt;property id=&quot;20307&quot; value=&quot;402&quot;/&gt;&lt;/object&gt;&lt;object type=&quot;3&quot; unique_id=&quot;10043&quot;&gt;&lt;property id=&quot;20148&quot; value=&quot;5&quot;/&gt;&lt;property id=&quot;20300&quot; value=&quot;Slide 40 - &amp;quot;Cattleya Orchid Hybrid&amp;quot;&quot;/&gt;&lt;property id=&quot;20307&quot; value=&quot;284&quot;/&gt;&lt;/object&gt;&lt;object type=&quot;3&quot; unique_id=&quot;10044&quot;&gt;&lt;property id=&quot;20148&quot; value=&quot;5&quot;/&gt;&lt;property id=&quot;20300&quot; value=&quot;Slide 41 - &amp;quot;Peruvian Lily&amp;quot;&quot;/&gt;&lt;property id=&quot;20307&quot; value=&quot;285&quot;/&gt;&lt;/object&gt;&lt;object type=&quot;3&quot; unique_id=&quot;10045&quot;&gt;&lt;property id=&quot;20148&quot; value=&quot;5&quot;/&gt;&lt;property id=&quot;20300&quot; value=&quot;Slide 42 - &amp;quot;Hybrid (Garden) Lily&amp;quot;&quot;/&gt;&lt;property id=&quot;20307&quot; value=&quot;286&quot;/&gt;&lt;/object&gt;&lt;object type=&quot;3&quot; unique_id=&quot;10046&quot;&gt;&lt;property id=&quot;20148&quot; value=&quot;5&quot;/&gt;&lt;property id=&quot;20300&quot; value=&quot;Slide 43 - &amp;quot;Trumpet (Easter) Lily&amp;quot;&quot;/&gt;&lt;property id=&quot;20307&quot; value=&quot;287&quot;/&gt;&lt;/object&gt;&lt;object type=&quot;3&quot; unique_id=&quot;10047&quot;&gt;&lt;property id=&quot;20148&quot; value=&quot;5&quot;/&gt;&lt;property id=&quot;20300&quot; value=&quot;Slide 44 - &amp;quot;Anthurium, Flamingo Lily&amp;quot;&quot;/&gt;&lt;property id=&quot;20307&quot; value=&quot;288&quot;/&gt;&lt;/object&gt;&lt;object type=&quot;3&quot; unique_id=&quot;10048&quot;&gt;&lt;property id=&quot;20148&quot; value=&quot;5&quot;/&gt;&lt;property id=&quot;20300&quot; value=&quot;Slide 45 - &amp;quot;Ladyslipper Orchid&amp;quot;&quot;/&gt;&lt;property id=&quot;20307&quot; value=&quot;291&quot;/&gt;&lt;/object&gt;&lt;object type=&quot;3&quot; unique_id=&quot;10049&quot;&gt;&lt;property id=&quot;20148&quot; value=&quot;5&quot;/&gt;&lt;property id=&quot;20300&quot; value=&quot;Slide 46 - &amp;quot;Phalaenopsis (Butterfly) Orchid&amp;quot;&quot;/&gt;&lt;property id=&quot;20307&quot; value=&quot;292&quot;/&gt;&lt;/object&gt;&lt;object type=&quot;3&quot; unique_id=&quot;10050&quot;&gt;&lt;property id=&quot;20148&quot; value=&quot;5&quot;/&gt;&lt;property id=&quot;20300&quot; value=&quot;Slide 47 - &amp;quot;Bird-of-Paradise&amp;quot;&quot;/&gt;&lt;property id=&quot;20307&quot; value=&quot;295&quot;/&gt;&lt;/object&gt;&lt;object type=&quot;3&quot; unique_id=&quot;10051&quot;&gt;&lt;property id=&quot;20148&quot; value=&quot;5&quot;/&gt;&lt;property id=&quot;20300&quot; value=&quot;Slide 48 - &amp;quot;Amaryllis&amp;quot;&quot;/&gt;&lt;property id=&quot;20307&quot; value=&quot;299&quot;/&gt;&lt;/object&gt;&lt;object type=&quot;3&quot; unique_id=&quot;10052&quot;&gt;&lt;property id=&quot;20148&quot; value=&quot;5&quot;/&gt;&lt;property id=&quot;20300&quot; value=&quot;Slide 49 - &amp;quot;Daylily&amp;quot;&quot;/&gt;&lt;property id=&quot;20307&quot; value=&quot;300&quot;/&gt;&lt;/object&gt;&lt;object type=&quot;3&quot; unique_id=&quot;10053&quot;&gt;&lt;property id=&quot;20148&quot; value=&quot;5&quot;/&gt;&lt;property id=&quot;20300&quot; value=&quot;Slide 50 - &amp;quot;Cymbidium Orchid&amp;quot;&quot;/&gt;&lt;property id=&quot;20307&quot; value=&quot;301&quot;/&gt;&lt;/object&gt;&lt;object type=&quot;3&quot; unique_id=&quot;10054&quot;&gt;&lt;property id=&quot;20148&quot; value=&quot;5&quot;/&gt;&lt;property id=&quot;20300&quot; value=&quot;Slide 51 - &amp;quot;Calla Lily&amp;quot;&quot;/&gt;&lt;property id=&quot;20307&quot; value=&quot;414&quot;/&gt;&lt;/object&gt;&lt;object type=&quot;3&quot; unique_id=&quot;10055&quot;&gt;&lt;property id=&quot;20148&quot; value=&quot;5&quot;/&gt;&lt;property id=&quot;20300&quot; value=&quot;Slide 52&quot;/&gt;&lt;property id=&quot;20307&quot; value=&quot;392&quot;/&gt;&lt;/object&gt;&lt;object type=&quot;3&quot; unique_id=&quot;10056&quot;&gt;&lt;property id=&quot;20148&quot; value=&quot;5&quot;/&gt;&lt;property id=&quot;20300&quot; value=&quot;Slide 53 - &amp;quot;Filler Flowers&amp;quot;&quot;/&gt;&lt;property id=&quot;20307&quot; value=&quot;403&quot;/&gt;&lt;/object&gt;&lt;object type=&quot;3&quot; unique_id=&quot;10057&quot;&gt;&lt;property id=&quot;20148&quot; value=&quot;5&quot;/&gt;&lt;property id=&quot;20300&quot; value=&quot;Slide 54 - &amp;quot;Stephanotis&amp;quot;&quot;/&gt;&lt;property id=&quot;20307&quot; value=&quot;294&quot;/&gt;&lt;/object&gt;&lt;object type=&quot;3&quot; unique_id=&quot;10058&quot;&gt;&lt;property id=&quot;20148&quot; value=&quot;5&quot;/&gt;&lt;property id=&quot;20300&quot; value=&quot;Slide 55 - &amp;quot;Salvia&amp;quot;&quot;/&gt;&lt;property id=&quot;20307&quot; value=&quot;296&quot;/&gt;&lt;/object&gt;&lt;object type=&quot;3&quot; unique_id=&quot;10059&quot;&gt;&lt;property id=&quot;20148&quot; value=&quot;5&quot;/&gt;&lt;property id=&quot;20300&quot; value=&quot;Slide 56 - &amp;quot;Baby’s Breath&amp;quot;&quot;/&gt;&lt;property id=&quot;20307&quot; value=&quot;297&quot;/&gt;&lt;/object&gt;&lt;object type=&quot;3&quot; unique_id=&quot;10060&quot;&gt;&lt;property id=&quot;20148&quot; value=&quot;5&quot;/&gt;&lt;property id=&quot;20300&quot; value=&quot;Slide 57 - &amp;quot;Statice&amp;quot;&quot;/&gt;&lt;property id=&quot;20307&quot; value=&quot;298&quot;/&gt;&lt;/object&gt;&lt;object type=&quot;3&quot; unique_id=&quot;10061&quot;&gt;&lt;property id=&quot;20148&quot; value=&quot;5&quot;/&gt;&lt;property id=&quot;20300&quot; value=&quot;Slide 58 - &amp;quot;Spring Heather&amp;quot;&quot;/&gt;&lt;property id=&quot;20307&quot; value=&quot;313&quot;/&gt;&lt;/object&gt;&lt;object type=&quot;3&quot; unique_id=&quot;10062&quot;&gt;&lt;property id=&quot;20148&quot; value=&quot;5&quot;/&gt;&lt;property id=&quot;20300&quot; value=&quot;Slide 59 - &amp;quot;Ageratum&amp;quot;&quot;/&gt;&lt;property id=&quot;20307&quot; value=&quot;314&quot;/&gt;&lt;/object&gt;&lt;object type=&quot;3&quot; unique_id=&quot;10063&quot;&gt;&lt;property id=&quot;20148&quot; value=&quot;5&quot;/&gt;&lt;property id=&quot;20300&quot; value=&quot;Slide 60 - &amp;quot;Waxflower&amp;quot;&quot;/&gt;&lt;property id=&quot;20307&quot; value=&quot;316&quot;/&gt;&lt;/object&gt;&lt;object type=&quot;3&quot; unique_id=&quot;10064&quot;&gt;&lt;property id=&quot;20148&quot; value=&quot;5&quot;/&gt;&lt;property id=&quot;20300&quot; value=&quot;Slide 61&quot;/&gt;&lt;property id=&quot;20307&quot; value=&quot;393&quot;/&gt;&lt;/object&gt;&lt;object type=&quot;3&quot; unique_id=&quot;10065&quot;&gt;&lt;property id=&quot;20148&quot; value=&quot;5&quot;/&gt;&lt;property id=&quot;20300&quot; value=&quot;Slide 62 - &amp;quot;Foliage and Greenery&amp;quot;&quot;/&gt;&lt;property id=&quot;20307&quot; value=&quot;400&quot;/&gt;&lt;/object&gt;&lt;object type=&quot;3&quot; unique_id=&quot;10066&quot;&gt;&lt;property id=&quot;20148&quot; value=&quot;5&quot;/&gt;&lt;property id=&quot;20300&quot; value=&quot;Slide 63 - &amp;quot;Silver Dollar Gum&amp;quot;&quot;/&gt;&lt;property id=&quot;20307&quot; value=&quot;303&quot;/&gt;&lt;/object&gt;&lt;object type=&quot;3&quot; unique_id=&quot;10067&quot;&gt;&lt;property id=&quot;20148&quot; value=&quot;5&quot;/&gt;&lt;property id=&quot;20300&quot; value=&quot;Slide 64 - &amp;quot;Florist’s “Huckleberry”&amp;quot;&quot;/&gt;&lt;property id=&quot;20307&quot; value=&quot;304&quot;/&gt;&lt;/object&gt;&lt;object type=&quot;3&quot; unique_id=&quot;10068&quot;&gt;&lt;property id=&quot;20148&quot; value=&quot;5&quot;/&gt;&lt;property id=&quot;20300&quot; value=&quot;Slide 65 - &amp;quot;Plumosa Fern&amp;quot;&quot;/&gt;&lt;property id=&quot;20307&quot; value=&quot;305&quot;/&gt;&lt;/object&gt;&lt;object type=&quot;3&quot; unique_id=&quot;10069&quot;&gt;&lt;property id=&quot;20148&quot; value=&quot;5&quot;/&gt;&lt;property id=&quot;20300&quot; value=&quot;Slide 67 - &amp;quot;Parlor Palm&amp;quot;&quot;/&gt;&lt;property id=&quot;20307&quot; value=&quot;306&quot;/&gt;&lt;/object&gt;&lt;object type=&quot;3&quot; unique_id=&quot;10070&quot;&gt;&lt;property id=&quot;20148&quot; value=&quot;5&quot;/&gt;&lt;property id=&quot;20300&quot; value=&quot;Slide 68 - &amp;quot;Leatherleaf Fern&amp;quot;&quot;/&gt;&lt;property id=&quot;20307&quot; value=&quot;307&quot;/&gt;&lt;/object&gt;&lt;object type=&quot;3&quot; unique_id=&quot;10071&quot;&gt;&lt;property id=&quot;20148&quot; value=&quot;5&quot;/&gt;&lt;property id=&quot;20300&quot; value=&quot;Slide 69 - &amp;quot;English Ivy&amp;quot;&quot;/&gt;&lt;property id=&quot;20307&quot; value=&quot;312&quot;/&gt;&lt;/object&gt;&lt;object type=&quot;3&quot; unique_id=&quot;10072&quot;&gt;&lt;property id=&quot;20148&quot; value=&quot;5&quot;/&gt;&lt;property id=&quot;20300&quot; value=&quot;Slide 70 - &amp;quot;Wandering Jew&amp;quot;&quot;/&gt;&lt;property id=&quot;20307&quot; value=&quot;315&quot;/&gt;&lt;/object&gt;&lt;object type=&quot;3&quot; unique_id=&quot;10073&quot;&gt;&lt;property id=&quot;20148&quot; value=&quot;5&quot;/&gt;&lt;property id=&quot;20300&quot; value=&quot;Slide 71 - &amp;quot;Boston/Flat Fern&amp;quot;&quot;/&gt;&lt;property id=&quot;20307&quot; value=&quot;317&quot;/&gt;&lt;/object&gt;&lt;object type=&quot;3&quot; unique_id=&quot;10074&quot;&gt;&lt;property id=&quot;20148&quot; value=&quot;5&quot;/&gt;&lt;property id=&quot;20300&quot; value=&quot;Slide 72 - &amp;quot;Sprengeri “Fern”&amp;quot;&quot;/&gt;&lt;property id=&quot;20307&quot; value=&quot;318&quot;/&gt;&lt;/object&gt;&lt;object type=&quot;3&quot; unique_id=&quot;10075&quot;&gt;&lt;property id=&quot;20148&quot; value=&quot;5&quot;/&gt;&lt;property id=&quot;20300&quot; value=&quot;Slide 73 - &amp;quot;Astilbe&amp;quot;&quot;/&gt;&lt;property id=&quot;20307&quot; value=&quot;388&quot;/&gt;&lt;/object&gt;&lt;object type=&quot;3&quot; unique_id=&quot;10076&quot;&gt;&lt;property id=&quot;20148&quot; value=&quot;5&quot;/&gt;&lt;property id=&quot;20300&quot; value=&quot;Slide 74 - &amp;quot;Scotch Broom&amp;quot;&quot;/&gt;&lt;property id=&quot;20307&quot; value=&quot;409&quot;/&gt;&lt;/object&gt;&lt;object type=&quot;3&quot; unique_id=&quot;10077&quot;&gt;&lt;property id=&quot;20148&quot; value=&quot;5&quot;/&gt;&lt;property id=&quot;20300&quot; value=&quot;Slide 75 - &amp;quot;Spiral Eucalyptus&amp;quot;&quot;/&gt;&lt;property id=&quot;20307&quot; value=&quot;410&quot;/&gt;&lt;/object&gt;&lt;object type=&quot;3&quot; unique_id=&quot;10078&quot;&gt;&lt;property id=&quot;20148&quot; value=&quot;5&quot;/&gt;&lt;property id=&quot;20300&quot; value=&quot;Slide 76 - &amp;quot;Ti Plant&amp;quot;&quot;/&gt;&lt;property id=&quot;20307&quot; value=&quot;411&quot;/&gt;&lt;/object&gt;&lt;object type=&quot;3&quot; unique_id=&quot;10079&quot;&gt;&lt;property id=&quot;20148&quot; value=&quot;5&quot;/&gt;&lt;property id=&quot;20300&quot; value=&quot;Slide 77 - &amp;quot;Bear Grass&amp;quot;&quot;/&gt;&lt;property id=&quot;20307&quot; value=&quot;412&quot;/&gt;&lt;/object&gt;&lt;object type=&quot;3&quot; unique_id=&quot;10080&quot;&gt;&lt;property id=&quot;20148&quot; value=&quot;5&quot;/&gt;&lt;property id=&quot;20300&quot; value=&quot;Slide 78 - &amp;quot;Flax&amp;quot;&quot;/&gt;&lt;property id=&quot;20307&quot; value=&quot;413&quot;/&gt;&lt;/object&gt;&lt;object type=&quot;3&quot; unique_id=&quot;10081&quot;&gt;&lt;property id=&quot;20148&quot; value=&quot;5&quot;/&gt;&lt;property id=&quot;20300&quot; value=&quot;Slide 79 - &amp;quot;Lemon Leaf&amp;quot;&quot;/&gt;&lt;property id=&quot;20307&quot; value=&quot;415&quot;/&gt;&lt;/object&gt;&lt;object type=&quot;3&quot; unique_id=&quot;10082&quot;&gt;&lt;property id=&quot;20148&quot; value=&quot;5&quot;/&gt;&lt;property id=&quot;20300&quot; value=&quot;Slide 80&quot;/&gt;&lt;property id=&quot;20307&quot; value=&quot;394&quot;/&gt;&lt;/object&gt;&lt;object type=&quot;3&quot; unique_id=&quot;10083&quot;&gt;&lt;property id=&quot;20148&quot; value=&quot;5&quot;/&gt;&lt;property id=&quot;20300&quot; value=&quot;Slide 81 - &amp;quot;Potted Plants&amp;quot;&quot;/&gt;&lt;property id=&quot;20307&quot; value=&quot;401&quot;/&gt;&lt;/object&gt;&lt;object type=&quot;3&quot; unique_id=&quot;10084&quot;&gt;&lt;property id=&quot;20148&quot; value=&quot;5&quot;/&gt;&lt;property id=&quot;20300&quot; value=&quot;Slide 82 - &amp;quot;White Anthurium, Peace Lily &amp;quot;&quot;/&gt;&lt;property id=&quot;20307&quot; value=&quot;320&quot;/&gt;&lt;/object&gt;&lt;object type=&quot;3&quot; unique_id=&quot;10085&quot;&gt;&lt;property id=&quot;20148&quot; value=&quot;5&quot;/&gt;&lt;property id=&quot;20300&quot; value=&quot;Slide 83 - &amp;quot;(Garden) Pansy&amp;quot;&quot;/&gt;&lt;property id=&quot;20307&quot; value=&quot;321&quot;/&gt;&lt;/object&gt;&lt;object type=&quot;3&quot; unique_id=&quot;10086&quot;&gt;&lt;property id=&quot;20148&quot; value=&quot;5&quot;/&gt;&lt;property id=&quot;20300&quot; value=&quot;Slide 84 - &amp;quot;Gloxinia &amp;quot;&quot;/&gt;&lt;property id=&quot;20307&quot; value=&quot;322&quot;/&gt;&lt;/object&gt;&lt;object type=&quot;3&quot; unique_id=&quot;10087&quot;&gt;&lt;property id=&quot;20148&quot; value=&quot;5&quot;/&gt;&lt;property id=&quot;20300&quot; value=&quot;Slide 85 - &amp;quot;Florist’s Cineraria&amp;quot;&quot;/&gt;&lt;property id=&quot;20307&quot; value=&quot;323&quot;/&gt;&lt;/object&gt;&lt;object type=&quot;3&quot; unique_id=&quot;10088&quot;&gt;&lt;property id=&quot;20148&quot; value=&quot;5&quot;/&gt;&lt;property id=&quot;20300&quot; value=&quot;Slide 86 - &amp;quot;African Violet&amp;quot;&quot;/&gt;&lt;property id=&quot;20307&quot; value=&quot;324&quot;/&gt;&lt;/object&gt;&lt;object type=&quot;3&quot; unique_id=&quot;10089&quot;&gt;&lt;property id=&quot;20148&quot; value=&quot;5&quot;/&gt;&lt;property id=&quot;20300&quot; value=&quot;Slide 87 - &amp;quot;Fairy Primrose&amp;quot;&quot;/&gt;&lt;property id=&quot;20307&quot; value=&quot;325&quot;/&gt;&lt;/object&gt;&lt;object type=&quot;3&quot; unique_id=&quot;10090&quot;&gt;&lt;property id=&quot;20148&quot; value=&quot;5&quot;/&gt;&lt;property id=&quot;20300&quot; value=&quot;Slide 88 - &amp;quot;Clematis&amp;quot;&quot;/&gt;&lt;property id=&quot;20307&quot; value=&quot;326&quot;/&gt;&lt;/object&gt;&lt;object type=&quot;3&quot; unique_id=&quot;10091&quot;&gt;&lt;property id=&quot;20148&quot; value=&quot;5&quot;/&gt;&lt;property id=&quot;20300&quot; value=&quot;Slide 89 - &amp;quot;Madagascar Periwinkle&amp;quot;&quot;/&gt;&lt;property id=&quot;20307&quot; value=&quot;327&quot;/&gt;&lt;/object&gt;&lt;object type=&quot;3&quot; unique_id=&quot;10092&quot;&gt;&lt;property id=&quot;20148&quot; value=&quot;5&quot;/&gt;&lt;property id=&quot;20300&quot; value=&quot;Slide 90 - &amp;quot;Tuberous Begonia&amp;quot;&quot;/&gt;&lt;property id=&quot;20307&quot; value=&quot;328&quot;/&gt;&lt;/object&gt;&lt;object type=&quot;3&quot; unique_id=&quot;10093&quot;&gt;&lt;property id=&quot;20148&quot; value=&quot;5&quot;/&gt;&lt;property id=&quot;20300&quot; value=&quot;Slide 91 - &amp;quot;Pickaback Plant&amp;quot;&quot;/&gt;&lt;property id=&quot;20307&quot; value=&quot;329&quot;/&gt;&lt;/object&gt;&lt;object type=&quot;3&quot; unique_id=&quot;10094&quot;&gt;&lt;property id=&quot;20148&quot; value=&quot;5&quot;/&gt;&lt;property id=&quot;20300&quot; value=&quot;Slide 92 - &amp;quot;Coleus&amp;quot;&quot;/&gt;&lt;property id=&quot;20307&quot; value=&quot;330&quot;/&gt;&lt;/object&gt;&lt;object type=&quot;3&quot; unique_id=&quot;10095&quot;&gt;&lt;property id=&quot;20148&quot; value=&quot;5&quot;/&gt;&lt;property id=&quot;20300&quot; value=&quot;Slide 93 - &amp;quot;Jerusalem Cherry&amp;quot;&quot;/&gt;&lt;property id=&quot;20307&quot; value=&quot;331&quot;/&gt;&lt;/object&gt;&lt;object type=&quot;3&quot; unique_id=&quot;10096&quot;&gt;&lt;property id=&quot;20148&quot; value=&quot;5&quot;/&gt;&lt;property id=&quot;20300&quot; value=&quot;Slide 94 - &amp;quot;Diamond Dusty Miller&amp;quot;&quot;/&gt;&lt;property id=&quot;20307&quot; value=&quot;332&quot;/&gt;&lt;/object&gt;&lt;object type=&quot;3&quot; unique_id=&quot;10097&quot;&gt;&lt;property id=&quot;20148&quot; value=&quot;5&quot;/&gt;&lt;property id=&quot;20300&quot; value=&quot;Slide 95 - &amp;quot;Thanksgiving Cactus, Crab Cactus&amp;quot;&quot;/&gt;&lt;property id=&quot;20307&quot; value=&quot;333&quot;/&gt;&lt;/object&gt;&lt;object type=&quot;3&quot; unique_id=&quot;10098&quot;&gt;&lt;property id=&quot;20148&quot; value=&quot;5&quot;/&gt;&lt;property id=&quot;20300&quot; value=&quot;Slide 96 - &amp;quot;Christmas Cactus&amp;quot;&quot;/&gt;&lt;property id=&quot;20307&quot; value=&quot;334&quot;/&gt;&lt;/object&gt;&lt;object type=&quot;3&quot; unique_id=&quot;10099&quot;&gt;&lt;property id=&quot;20148&quot; value=&quot;5&quot;/&gt;&lt;property id=&quot;20300&quot; value=&quot;Slide 97 - &amp;quot;Strawberry Plant&amp;quot;&quot;/&gt;&lt;property id=&quot;20307&quot; value=&quot;335&quot;/&gt;&lt;/object&gt;&lt;object type=&quot;3&quot; unique_id=&quot;10100&quot;&gt;&lt;property id=&quot;20148&quot; value=&quot;5&quot;/&gt;&lt;property id=&quot;20300&quot; value=&quot;Slide 98 - &amp;quot;Azalea&amp;quot;&quot;/&gt;&lt;property id=&quot;20307&quot; value=&quot;336&quot;/&gt;&lt;/object&gt;&lt;object type=&quot;3&quot; unique_id=&quot;10101&quot;&gt;&lt;property id=&quot;20148&quot; value=&quot;5&quot;/&gt;&lt;property id=&quot;20300&quot; value=&quot;Slide 99 - &amp;quot;Polyanthus (Primrose)&amp;quot;&quot;/&gt;&lt;property id=&quot;20307&quot; value=&quot;337&quot;/&gt;&lt;/object&gt;&lt;object type=&quot;3&quot; unique_id=&quot;10102&quot;&gt;&lt;property id=&quot;20148&quot; value=&quot;5&quot;/&gt;&lt;property id=&quot;20300&quot; value=&quot;Slide 100 - &amp;quot;Swedish Ivy&amp;quot;&quot;/&gt;&lt;property id=&quot;20307&quot; value=&quot;338&quot;/&gt;&lt;/object&gt;&lt;object type=&quot;3&quot; unique_id=&quot;10103&quot;&gt;&lt;property id=&quot;20148&quot; value=&quot;5&quot;/&gt;&lt;property id=&quot;20300&quot; value=&quot;Slide 101 - &amp;quot;Creeping Charley&amp;quot;&quot;/&gt;&lt;property id=&quot;20307&quot; value=&quot;339&quot;/&gt;&lt;/object&gt;&lt;object type=&quot;3&quot; unique_id=&quot;10104&quot;&gt;&lt;property id=&quot;20148&quot; value=&quot;5&quot;/&gt;&lt;property id=&quot;20300&quot; value=&quot;Slide 102 - &amp;quot;Common Garden Petunia&amp;quot;&quot;/&gt;&lt;property id=&quot;20307&quot; value=&quot;340&quot;/&gt;&lt;/object&gt;&lt;object type=&quot;3&quot; unique_id=&quot;10105&quot;&gt;&lt;property id=&quot;20148&quot; value=&quot;5&quot;/&gt;&lt;property id=&quot;20300&quot; value=&quot;Slide 103 - &amp;quot;Cactus&amp;quot;&quot;/&gt;&lt;property id=&quot;20307&quot; value=&quot;341&quot;/&gt;&lt;/object&gt;&lt;object type=&quot;3&quot; unique_id=&quot;10106&quot;&gt;&lt;property id=&quot;20148&quot; value=&quot;5&quot;/&gt;&lt;property id=&quot;20300&quot; value=&quot;Slide 104 - &amp;quot;Bromeliad&amp;quot;&quot;/&gt;&lt;property id=&quot;20307&quot; value=&quot;342&quot;/&gt;&lt;/object&gt;&lt;object type=&quot;3&quot; unique_id=&quot;10107&quot;&gt;&lt;property id=&quot;20148&quot; value=&quot;5&quot;/&gt;&lt;property id=&quot;20300&quot; value=&quot;Slide 105 - &amp;quot;Sweet Alyssum&amp;quot;&quot;/&gt;&lt;property id=&quot;20307&quot; value=&quot;343&quot;/&gt;&lt;/object&gt;&lt;object type=&quot;3&quot; unique_id=&quot;10108&quot;&gt;&lt;property id=&quot;20148&quot; value=&quot;5&quot;/&gt;&lt;property id=&quot;20300&quot; value=&quot;Slide 106 - &amp;quot;Kalanchoe&amp;quot;&quot;/&gt;&lt;property id=&quot;20307&quot; value=&quot;344&quot;/&gt;&lt;/object&gt;&lt;object type=&quot;3&quot; unique_id=&quot;10109&quot;&gt;&lt;property id=&quot;20148&quot; value=&quot;5&quot;/&gt;&lt;property id=&quot;20300&quot; value=&quot;Slide 107 - &amp;quot;Impatiens&amp;quot;&quot;/&gt;&lt;property id=&quot;20307&quot; value=&quot;345&quot;/&gt;&lt;/object&gt;&lt;object type=&quot;3&quot; unique_id=&quot;10110&quot;&gt;&lt;property id=&quot;20148&quot; value=&quot;5&quot;/&gt;&lt;property id=&quot;20300&quot; value=&quot;Slide 108 - &amp;quot;Plantain Lily&amp;quot;&quot;/&gt;&lt;property id=&quot;20307&quot; value=&quot;346&quot;/&gt;&lt;/object&gt;&lt;object type=&quot;3&quot; unique_id=&quot;10111&quot;&gt;&lt;property id=&quot;20148&quot; value=&quot;5&quot;/&gt;&lt;property id=&quot;20300&quot; value=&quot;Slide 109 - &amp;quot;Dwarf Schefflera, Dwarf Octopus Tree&amp;quot;&quot;/&gt;&lt;property id=&quot;20307&quot; value=&quot;347&quot;/&gt;&lt;/object&gt;&lt;object type=&quot;3&quot; unique_id=&quot;10112&quot;&gt;&lt;property id=&quot;20148&quot; value=&quot;5&quot;/&gt;&lt;property id=&quot;20300&quot; value=&quot;Slide 110 - &amp;quot;German (Persian) Violet&amp;quot;&quot;/&gt;&lt;property id=&quot;20307&quot; value=&quot;348&quot;/&gt;&lt;/object&gt;&lt;object type=&quot;3&quot; unique_id=&quot;10113&quot;&gt;&lt;property id=&quot;20148&quot; value=&quot;5&quot;/&gt;&lt;property id=&quot;20300&quot; value=&quot;Slide 111 - &amp;quot;Barrel Cactus&amp;quot;&quot;/&gt;&lt;property id=&quot;20307&quot; value=&quot;349&quot;/&gt;&lt;/object&gt;&lt;object type=&quot;3&quot; unique_id=&quot;10114&quot;&gt;&lt;property id=&quot;20148&quot; value=&quot;5&quot;/&gt;&lt;property id=&quot;20300&quot; value=&quot;Slide 112 - &amp;quot;Hens and Chickens&amp;quot;&quot;/&gt;&lt;property id=&quot;20307&quot; value=&quot;350&quot;/&gt;&lt;/object&gt;&lt;object type=&quot;3&quot; unique_id=&quot;10115&quot;&gt;&lt;property id=&quot;20148&quot; value=&quot;5&quot;/&gt;&lt;property id=&quot;20300&quot; value=&quot;Slide 113 - &amp;quot;Fancy-Leaved Caladium&amp;quot;&quot;/&gt;&lt;property id=&quot;20307&quot; value=&quot;351&quot;/&gt;&lt;/object&gt;&lt;object type=&quot;3&quot; unique_id=&quot;10116&quot;&gt;&lt;property id=&quot;20148&quot; value=&quot;5&quot;/&gt;&lt;property id=&quot;20300&quot; value=&quot;Slide 114 - &amp;quot;Wax Begonia&amp;quot;&quot;/&gt;&lt;property id=&quot;20307&quot; value=&quot;352&quot;/&gt;&lt;/object&gt;&lt;object type=&quot;3&quot; unique_id=&quot;10117&quot;&gt;&lt;property id=&quot;20148&quot; value=&quot;5&quot;/&gt;&lt;property id=&quot;20300&quot; value=&quot;Slide 115 - &amp;quot;Norfolk Island Pine&amp;quot;&quot;/&gt;&lt;property id=&quot;20307&quot; value=&quot;353&quot;/&gt;&lt;/object&gt;&lt;object type=&quot;3&quot; unique_id=&quot;10118&quot;&gt;&lt;property id=&quot;20148&quot; value=&quot;5&quot;/&gt;&lt;property id=&quot;20300&quot; value=&quot;Slide 116 - &amp;quot;Nephthytis&amp;quot;&quot;/&gt;&lt;property id=&quot;20307&quot; value=&quot;354&quot;/&gt;&lt;/object&gt;&lt;object type=&quot;3&quot; unique_id=&quot;10119&quot;&gt;&lt;property id=&quot;20148&quot; value=&quot;5&quot;/&gt;&lt;property id=&quot;20300&quot; value=&quot;Slide 117 - &amp;quot;Snake Plant&amp;quot;&quot;/&gt;&lt;property id=&quot;20307&quot; value=&quot;355&quot;/&gt;&lt;/object&gt;&lt;object type=&quot;3&quot; unique_id=&quot;10120&quot;&gt;&lt;property id=&quot;20148&quot; value=&quot;5&quot;/&gt;&lt;property id=&quot;20300&quot; value=&quot;Slide 118 - &amp;quot;Artillery Plant&amp;quot;&quot;/&gt;&lt;property id=&quot;20307&quot; value=&quot;356&quot;/&gt;&lt;/object&gt;&lt;object type=&quot;3&quot; unique_id=&quot;10121&quot;&gt;&lt;property id=&quot;20148&quot; value=&quot;5&quot;/&gt;&lt;property id=&quot;20300&quot; value=&quot;Slide 119 - &amp;quot;Friendship Plant&amp;quot;&quot;/&gt;&lt;property id=&quot;20307&quot; value=&quot;357&quot;/&gt;&lt;/object&gt;&lt;object type=&quot;3&quot; unique_id=&quot;10122&quot;&gt;&lt;property id=&quot;20148&quot; value=&quot;5&quot;/&gt;&lt;property id=&quot;20300&quot; value=&quot;Slide 120 - &amp;quot;Aluminum Plant&amp;quot;&quot;/&gt;&lt;property id=&quot;20307&quot; value=&quot;358&quot;/&gt;&lt;/object&gt;&lt;object type=&quot;3&quot; unique_id=&quot;10123&quot;&gt;&lt;property id=&quot;20148&quot; value=&quot;5&quot;/&gt;&lt;property id=&quot;20300&quot; value=&quot;Slide 121 - &amp;quot;Heartleaf Philodendron&amp;quot;&quot;/&gt;&lt;property id=&quot;20307&quot; value=&quot;359&quot;/&gt;&lt;/object&gt;&lt;object type=&quot;3&quot; unique_id=&quot;10124&quot;&gt;&lt;property id=&quot;20148&quot; value=&quot;5&quot;/&gt;&lt;property id=&quot;20300&quot; value=&quot;Slide 122 - &amp;quot;Variegated Peperomia&amp;quot;&quot;/&gt;&lt;property id=&quot;20307&quot; value=&quot;360&quot;/&gt;&lt;/object&gt;&lt;object type=&quot;3&quot; unique_id=&quot;10125&quot;&gt;&lt;property id=&quot;20148&quot; value=&quot;5&quot;/&gt;&lt;property id=&quot;20300&quot; value=&quot;Slide 123 - &amp;quot;Emerald Ripple Peperomia&amp;quot;&quot;/&gt;&lt;property id=&quot;20307&quot; value=&quot;361&quot;/&gt;&lt;/object&gt;&lt;object type=&quot;3&quot; unique_id=&quot;10126&quot;&gt;&lt;property id=&quot;20148&quot; value=&quot;5&quot;/&gt;&lt;property id=&quot;20300&quot; value=&quot;Slide 124 - &amp;quot;Watermelon Peperomia&amp;quot;&quot;/&gt;&lt;property id=&quot;20307&quot; value=&quot;362&quot;/&gt;&lt;/object&gt;&lt;object type=&quot;3&quot; unique_id=&quot;10127&quot;&gt;&lt;property id=&quot;20148&quot; value=&quot;5&quot;/&gt;&lt;property id=&quot;20300&quot; value=&quot;Slide 125 - &amp;quot;Ivy Geranium&amp;quot;&quot;/&gt;&lt;property id=&quot;20307&quot; value=&quot;363&quot;/&gt;&lt;/object&gt;&lt;object type=&quot;3&quot; unique_id=&quot;10128&quot;&gt;&lt;property id=&quot;20148&quot; value=&quot;5&quot;/&gt;&lt;property id=&quot;20300&quot; value=&quot;Slide 126 - &amp;quot;Regal (Lady Washington) Geranium&amp;quot;&quot;/&gt;&lt;property id=&quot;20307&quot; value=&quot;364&quot;/&gt;&lt;/object&gt;&lt;object type=&quot;3&quot; unique_id=&quot;10129&quot;&gt;&lt;property id=&quot;20148&quot; value=&quot;5&quot;/&gt;&lt;property id=&quot;20300&quot; value=&quot;Slide 127 - &amp;quot;(Zonal) Geranium&amp;quot;&quot;/&gt;&lt;property id=&quot;20307&quot; value=&quot;404&quot;/&gt;&lt;/object&gt;&lt;object type=&quot;3&quot; unique_id=&quot;10130&quot;&gt;&lt;property id=&quot;20148&quot; value=&quot;5&quot;/&gt;&lt;property id=&quot;20300&quot; value=&quot;Slide 128 - &amp;quot;Red Edge Dracaena&amp;quot;&quot;/&gt;&lt;property id=&quot;20307&quot; value=&quot;365&quot;/&gt;&lt;/object&gt;&lt;object type=&quot;3&quot; unique_id=&quot;10131&quot;&gt;&lt;property id=&quot;20148&quot; value=&quot;5&quot;/&gt;&lt;property id=&quot;20300&quot; value=&quot;Slide 129 - &amp;quot;Corn Plant Dracaena&amp;quot;&quot;/&gt;&lt;property id=&quot;20307&quot; value=&quot;366&quot;/&gt;&lt;/object&gt;&lt;object type=&quot;3&quot; unique_id=&quot;10132&quot;&gt;&lt;property id=&quot;20148&quot; value=&quot;5&quot;/&gt;&lt;property id=&quot;20300&quot; value=&quot;Slide 130 - &amp;quot;Spotted Dumbcane&amp;quot;&quot;/&gt;&lt;property id=&quot;20307&quot; value=&quot;367&quot;/&gt;&lt;/object&gt;&lt;object type=&quot;3&quot; unique_id=&quot;10133&quot;&gt;&lt;property id=&quot;20148&quot; value=&quot;5&quot;/&gt;&lt;property id=&quot;20300&quot; value=&quot;Slide 131 - &amp;quot;Florist’s Cyclamen&amp;quot;&quot;/&gt;&lt;property id=&quot;20307&quot; value=&quot;368&quot;/&gt;&lt;/object&gt;&lt;object type=&quot;3&quot; unique_id=&quot;10134&quot;&gt;&lt;property id=&quot;20148&quot; value=&quot;5&quot;/&gt;&lt;property id=&quot;20300&quot; value=&quot;Slide 132 - &amp;quot;Jade Plant&amp;quot;&quot;/&gt;&lt;property id=&quot;20307&quot; value=&quot;369&quot;/&gt;&lt;/object&gt;&lt;object type=&quot;3&quot; unique_id=&quot;10135&quot;&gt;&lt;property id=&quot;20148&quot; value=&quot;5&quot;/&gt;&lt;property id=&quot;20300&quot; value=&quot;Slide 133 - &amp;quot;Croton&amp;quot;&quot;/&gt;&lt;property id=&quot;20307&quot; value=&quot;370&quot;/&gt;&lt;/object&gt;&lt;object type=&quot;3&quot; unique_id=&quot;10136&quot;&gt;&lt;property id=&quot;20148&quot; value=&quot;5&quot;/&gt;&lt;property id=&quot;20300&quot; value=&quot;Slide 134 - &amp;quot;Grape Ivy&amp;quot;&quot;/&gt;&lt;property id=&quot;20307&quot; value=&quot;371&quot;/&gt;&lt;/object&gt;&lt;object type=&quot;3&quot; unique_id=&quot;10137&quot;&gt;&lt;property id=&quot;20148&quot; value=&quot;5&quot;/&gt;&lt;property id=&quot;20300&quot; value=&quot;Slide 135 - &amp;quot;Spider Plant&amp;quot;&quot;/&gt;&lt;property id=&quot;20307&quot; value=&quot;372&quot;/&gt;&lt;/object&gt;&lt;object type=&quot;3&quot; unique_id=&quot;10138&quot;&gt;&lt;property id=&quot;20148&quot; value=&quot;5&quot;/&gt;&lt;property id=&quot;20300&quot; value=&quot;Slide 136 - &amp;quot;Pocketbook Plant&amp;quot;&quot;/&gt;&lt;property id=&quot;20307&quot; value=&quot;373&quot;/&gt;&lt;/object&gt;&lt;object type=&quot;3&quot; unique_id=&quot;10139&quot;&gt;&lt;property id=&quot;20148&quot; value=&quot;5&quot;/&gt;&lt;property id=&quot;20300&quot; value=&quot;Slide 137 - &amp;quot;Bromeliad&amp;quot;&quot;/&gt;&lt;property id=&quot;20307&quot; value=&quot;374&quot;/&gt;&lt;/object&gt;&lt;object type=&quot;3&quot; unique_id=&quot;10140&quot;&gt;&lt;property id=&quot;20148&quot; value=&quot;5&quot;/&gt;&lt;property id=&quot;20300&quot; value=&quot;Slide 138 - &amp;quot;Aglaonema&amp;quot;&quot;/&gt;&lt;property id=&quot;20307&quot; value=&quot;376&quot;/&gt;&lt;/object&gt;&lt;object type=&quot;3&quot; unique_id=&quot;10141&quot;&gt;&lt;property id=&quot;20148&quot; value=&quot;5&quot;/&gt;&lt;property id=&quot;20300&quot; value=&quot;Slide 139 - &amp;quot;Aphelandra, Zebra Plant&amp;quot;&quot;/&gt;&lt;property id=&quot;20307&quot; value=&quot;375&quot;/&gt;&lt;/object&gt;&lt;object type=&quot;3&quot; unique_id=&quot;10142&quot;&gt;&lt;property id=&quot;20148&quot; value=&quot;5&quot;/&gt;&lt;property id=&quot;20300&quot; value=&quot;Slide 140 - &amp;quot;Creeping Rubber Plant&amp;quot;&quot;/&gt;&lt;property id=&quot;20307&quot; value=&quot;377&quot;/&gt;&lt;/object&gt;&lt;object type=&quot;3&quot; unique_id=&quot;10143&quot;&gt;&lt;property id=&quot;20148&quot; value=&quot;5&quot;/&gt;&lt;property id=&quot;20300&quot; value=&quot;Slide 141 - &amp;quot;‘Decora’ Rubber Plant&amp;quot;&quot;/&gt;&lt;property id=&quot;20307&quot; value=&quot;378&quot;/&gt;&lt;/object&gt;&lt;object type=&quot;3&quot; unique_id=&quot;10144&quot;&gt;&lt;property id=&quot;20148&quot; value=&quot;5&quot;/&gt;&lt;property id=&quot;20300&quot; value=&quot;Slide 142 - &amp;quot;Benjamin Fig&amp;quot;&quot;/&gt;&lt;property id=&quot;20307&quot; value=&quot;379&quot;/&gt;&lt;/object&gt;&lt;object type=&quot;3&quot; unique_id=&quot;10145&quot;&gt;&lt;property id=&quot;20148&quot; value=&quot;5&quot;/&gt;&lt;property id=&quot;20300&quot; value=&quot;Slide 143 - &amp;quot;Poinsettia&amp;quot;&quot;/&gt;&lt;property id=&quot;20307&quot; value=&quot;380&quot;/&gt;&lt;/object&gt;&lt;object type=&quot;3&quot; unique_id=&quot;10146&quot;&gt;&lt;property id=&quot;20148&quot; value=&quot;5&quot;/&gt;&lt;property id=&quot;20300&quot; value=&quot;Slide 144 - &amp;quot;Crown-of-Thorns&amp;quot;&quot;/&gt;&lt;property id=&quot;20307&quot; value=&quot;381&quot;/&gt;&lt;/object&gt;&lt;object type=&quot;3&quot; unique_id=&quot;10147&quot;&gt;&lt;property id=&quot;20148&quot; value=&quot;5&quot;/&gt;&lt;property id=&quot;20300&quot; value=&quot;Slide 145 - &amp;quot;Golden Pothos, Devil’s Ivy&amp;quot;&quot;/&gt;&lt;property id=&quot;20307&quot; value=&quot;382&quot;/&gt;&lt;/object&gt;&lt;object type=&quot;3&quot; unique_id=&quot;10148&quot;&gt;&lt;property id=&quot;20148&quot; value=&quot;5&quot;/&gt;&lt;property id=&quot;20300&quot; value=&quot;Slide 146 - &amp;quot;Cutleaf “Philodendron”&amp;quot;&quot;/&gt;&lt;property id=&quot;20307&quot; value=&quot;383&quot;/&gt;&lt;/object&gt;&lt;object type=&quot;3&quot; unique_id=&quot;10149&quot;&gt;&lt;property id=&quot;20148&quot; value=&quot;5&quot;/&gt;&lt;property id=&quot;20300&quot; value=&quot;Slide 147 - &amp;quot;Prayer Plant&amp;quot;&quot;/&gt;&lt;property id=&quot;20307&quot; value=&quot;384&quot;/&gt;&lt;/object&gt;&lt;object type=&quot;3&quot; unique_id=&quot;10150&quot;&gt;&lt;property id=&quot;20148&quot; value=&quot;5&quot;/&gt;&lt;property id=&quot;20300&quot; value=&quot;Slide 148 - &amp;quot;Wax Plant&amp;quot;&quot;/&gt;&lt;property id=&quot;20307&quot; value=&quot;385&quot;/&gt;&lt;/object&gt;&lt;object type=&quot;3&quot; unique_id=&quot;10151&quot;&gt;&lt;property id=&quot;20148&quot; value=&quot;5&quot;/&gt;&lt;property id=&quot;20300&quot; value=&quot;Slide 149 - &amp;quot;“Purple Passion”, Velvet Plant&amp;quot;&quot;/&gt;&lt;property id=&quot;20307&quot; value=&quot;386&quot;/&gt;&lt;/object&gt;&lt;object type=&quot;3&quot; unique_id=&quot;10152&quot;&gt;&lt;property id=&quot;20148&quot; value=&quot;5&quot;/&gt;&lt;property id=&quot;20300&quot; value=&quot;Slide 150 - &amp;quot;Nerve Plant&amp;quot;&quot;/&gt;&lt;property id=&quot;20307&quot; value=&quot;387&quot;/&gt;&lt;/object&gt;&lt;object type=&quot;3&quot; unique_id=&quot;10153&quot;&gt;&lt;property id=&quot;20148&quot; value=&quot;5&quot;/&gt;&lt;property id=&quot;20300&quot; value=&quot;Slide 151 - &amp;quot;Cast Iron Plant&amp;quot;&quot;/&gt;&lt;property id=&quot;20307&quot; value=&quot;416&quot;/&gt;&lt;/object&gt;&lt;object type=&quot;3&quot; unique_id=&quot;10154&quot;&gt;&lt;property id=&quot;20148&quot; value=&quot;5&quot;/&gt;&lt;property id=&quot;20300&quot; value=&quot;Slide 152 - &amp;quot;Resources&amp;quot;&quot;/&gt;&lt;property id=&quot;20307&quot; value=&quot;395&quot;/&gt;&lt;/object&gt;&lt;object type=&quot;3&quot; unique_id=&quot;10155&quot;&gt;&lt;property id=&quot;20148&quot; value=&quot;5&quot;/&gt;&lt;property id=&quot;20300&quot; value=&quot;Slide 153 - &amp;quot;Resources&amp;quot;&quot;/&gt;&lt;property id=&quot;20307&quot; value=&quot;405&quot;/&gt;&lt;/object&gt;&lt;object type=&quot;3&quot; unique_id=&quot;10156&quot;&gt;&lt;property id=&quot;20148&quot; value=&quot;5&quot;/&gt;&lt;property id=&quot;20300&quot; value=&quot;Slide 154 - &amp;quot;Acknowledgements&amp;quot;&quot;/&gt;&lt;property id=&quot;20307&quot; value=&quot;396&quot;/&gt;&lt;/object&gt;&lt;object type=&quot;3&quot; unique_id=&quot;10157&quot;&gt;&lt;property id=&quot;20148&quot; value=&quot;5&quot;/&gt;&lt;property id=&quot;20300&quot; value=&quot;Slide 66 - &amp;quot;Sprengeri “Fern”&amp;quot;&quot;/&gt;&lt;property id=&quot;20307&quot; value=&quot;41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3332</TotalTime>
  <Words>565</Words>
  <Application>Microsoft Office PowerPoint</Application>
  <PresentationFormat>On-screen Show (4:3)</PresentationFormat>
  <Paragraphs>145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Office Theme</vt:lpstr>
      <vt:lpstr>Custom Design</vt:lpstr>
      <vt:lpstr>1_Custom Design</vt:lpstr>
      <vt:lpstr>2_Custom Design</vt:lpstr>
      <vt:lpstr>3_Custom Design</vt:lpstr>
      <vt:lpstr>4_Custom Design</vt:lpstr>
      <vt:lpstr>5_Custom Design</vt:lpstr>
      <vt:lpstr>PowerPoint Presentation</vt:lpstr>
      <vt:lpstr>Objectives</vt:lpstr>
      <vt:lpstr>Main Menu</vt:lpstr>
      <vt:lpstr>PowerPoint Presentation</vt:lpstr>
      <vt:lpstr>Form Flowers</vt:lpstr>
      <vt:lpstr>Cattleya Orchid Hybrid</vt:lpstr>
      <vt:lpstr>Peruvian Lily</vt:lpstr>
      <vt:lpstr>Hybrid (Garden) Lily</vt:lpstr>
      <vt:lpstr>Trumpet (Easter) Lily</vt:lpstr>
      <vt:lpstr>Anthurium, Flamingo Lily</vt:lpstr>
      <vt:lpstr>Ladyslipper Orchid</vt:lpstr>
      <vt:lpstr>Phalaenopsis (Butterfly) Orchid</vt:lpstr>
      <vt:lpstr>Bird-of-Paradise</vt:lpstr>
      <vt:lpstr>Amaryllis</vt:lpstr>
      <vt:lpstr>Daylily</vt:lpstr>
      <vt:lpstr>Cymbidium Orchid</vt:lpstr>
      <vt:lpstr>PowerPoint Presentation</vt:lpstr>
      <vt:lpstr>Filler Flowers</vt:lpstr>
      <vt:lpstr>Stephanotis</vt:lpstr>
      <vt:lpstr>Salvia</vt:lpstr>
      <vt:lpstr>Baby’s Breath</vt:lpstr>
      <vt:lpstr>Statice</vt:lpstr>
      <vt:lpstr>Spring Heather</vt:lpstr>
      <vt:lpstr>Ageratum</vt:lpstr>
      <vt:lpstr>Waxflower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mai</dc:creator>
  <cp:lastModifiedBy>Administrator</cp:lastModifiedBy>
  <cp:revision>276</cp:revision>
  <cp:lastPrinted>2011-02-24T18:00:31Z</cp:lastPrinted>
  <dcterms:created xsi:type="dcterms:W3CDTF">2011-01-04T15:23:59Z</dcterms:created>
  <dcterms:modified xsi:type="dcterms:W3CDTF">2015-03-24T14:08:34Z</dcterms:modified>
</cp:coreProperties>
</file>